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455" r:id="rId2"/>
    <p:sldId id="256" r:id="rId3"/>
    <p:sldId id="350" r:id="rId4"/>
    <p:sldId id="425" r:id="rId5"/>
    <p:sldId id="426" r:id="rId6"/>
    <p:sldId id="427" r:id="rId7"/>
    <p:sldId id="458" r:id="rId8"/>
    <p:sldId id="459" r:id="rId9"/>
    <p:sldId id="460" r:id="rId10"/>
    <p:sldId id="461" r:id="rId11"/>
    <p:sldId id="510" r:id="rId12"/>
    <p:sldId id="511" r:id="rId13"/>
    <p:sldId id="438" r:id="rId14"/>
    <p:sldId id="355" r:id="rId15"/>
    <p:sldId id="512" r:id="rId16"/>
    <p:sldId id="513" r:id="rId17"/>
    <p:sldId id="463" r:id="rId18"/>
    <p:sldId id="517" r:id="rId19"/>
    <p:sldId id="470" r:id="rId20"/>
    <p:sldId id="464" r:id="rId21"/>
    <p:sldId id="465" r:id="rId22"/>
    <p:sldId id="472" r:id="rId23"/>
    <p:sldId id="516" r:id="rId24"/>
    <p:sldId id="471" r:id="rId25"/>
    <p:sldId id="467" r:id="rId26"/>
    <p:sldId id="468" r:id="rId27"/>
    <p:sldId id="469" r:id="rId28"/>
    <p:sldId id="473" r:id="rId29"/>
    <p:sldId id="474" r:id="rId30"/>
    <p:sldId id="476" r:id="rId31"/>
    <p:sldId id="518" r:id="rId32"/>
    <p:sldId id="477" r:id="rId33"/>
    <p:sldId id="519" r:id="rId34"/>
    <p:sldId id="479" r:id="rId35"/>
    <p:sldId id="478" r:id="rId36"/>
    <p:sldId id="480" r:id="rId37"/>
    <p:sldId id="520" r:id="rId38"/>
    <p:sldId id="481" r:id="rId39"/>
    <p:sldId id="521"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C8D3"/>
    <a:srgbClr val="E0E6EB"/>
    <a:srgbClr val="5F7D95"/>
    <a:srgbClr val="A5B7C6"/>
    <a:srgbClr val="869FB2"/>
    <a:srgbClr val="31414D"/>
    <a:srgbClr val="84B3E6"/>
    <a:srgbClr val="BAD2EC"/>
    <a:srgbClr val="6C93BF"/>
    <a:srgbClr val="5E7C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97" autoAdjust="0"/>
    <p:restoredTop sz="93297" autoAdjust="0"/>
  </p:normalViewPr>
  <p:slideViewPr>
    <p:cSldViewPr snapToGrid="0">
      <p:cViewPr varScale="1">
        <p:scale>
          <a:sx n="82" d="100"/>
          <a:sy n="82" d="100"/>
        </p:scale>
        <p:origin x="432" y="6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6.jpeg"/></Relationships>
</file>

<file path=ppt/diagrams/_rels/data3.xml.rels><?xml version="1.0" encoding="UTF-8" standalone="yes"?>
<Relationships xmlns="http://schemas.openxmlformats.org/package/2006/relationships"><Relationship Id="rId1" Type="http://schemas.openxmlformats.org/officeDocument/2006/relationships/image" Target="../media/image27.jpeg"/></Relationships>
</file>

<file path=ppt/diagrams/_rels/data4.xml.rels><?xml version="1.0" encoding="UTF-8" standalone="yes"?>
<Relationships xmlns="http://schemas.openxmlformats.org/package/2006/relationships"><Relationship Id="rId1" Type="http://schemas.openxmlformats.org/officeDocument/2006/relationships/image" Target="../media/image37.jpg"/></Relationships>
</file>

<file path=ppt/diagrams/_rels/data5.xml.rels><?xml version="1.0" encoding="UTF-8" standalone="yes"?>
<Relationships xmlns="http://schemas.openxmlformats.org/package/2006/relationships"><Relationship Id="rId1" Type="http://schemas.openxmlformats.org/officeDocument/2006/relationships/image" Target="../media/image41.jpeg"/></Relationships>
</file>

<file path=ppt/diagrams/_rels/data6.xml.rels><?xml version="1.0" encoding="UTF-8" standalone="yes"?>
<Relationships xmlns="http://schemas.openxmlformats.org/package/2006/relationships"><Relationship Id="rId1" Type="http://schemas.openxmlformats.org/officeDocument/2006/relationships/image" Target="../media/image41.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37.jpg"/></Relationships>
</file>

<file path=ppt/diagrams/_rels/drawing5.xml.rels><?xml version="1.0" encoding="UTF-8" standalone="yes"?>
<Relationships xmlns="http://schemas.openxmlformats.org/package/2006/relationships"><Relationship Id="rId1" Type="http://schemas.openxmlformats.org/officeDocument/2006/relationships/image" Target="../media/image41.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4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354943-B363-4CF1-A4B8-E2EB52AC9F00}" type="doc">
      <dgm:prSet loTypeId="urn:microsoft.com/office/officeart/2009/3/layout/SnapshotPictureList" loCatId="picture" qsTypeId="urn:microsoft.com/office/officeart/2005/8/quickstyle/simple1" qsCatId="simple" csTypeId="urn:microsoft.com/office/officeart/2005/8/colors/accent1_2" csCatId="accent1" phldr="1"/>
      <dgm:spPr/>
    </dgm:pt>
    <dgm:pt modelId="{781A7793-D207-4D7D-896B-49DB17C07D45}">
      <dgm:prSet phldrT="[Text]"/>
      <dgm:spPr/>
      <dgm:t>
        <a:bodyPr/>
        <a:lstStyle/>
        <a:p>
          <a:r>
            <a:rPr lang="en-US"/>
            <a:t>Perangkat Lunak (</a:t>
          </a:r>
          <a:r>
            <a:rPr lang="en-US" i="1"/>
            <a:t>software</a:t>
          </a:r>
          <a:r>
            <a:rPr lang="en-US"/>
            <a:t>)</a:t>
          </a:r>
          <a:endParaRPr lang="en-ID"/>
        </a:p>
      </dgm:t>
    </dgm:pt>
    <dgm:pt modelId="{7EF55954-0699-4771-AF0A-B822FAACA81E}" type="parTrans" cxnId="{9B74BAEC-A919-405A-BBFC-F01D2144517E}">
      <dgm:prSet/>
      <dgm:spPr/>
      <dgm:t>
        <a:bodyPr/>
        <a:lstStyle/>
        <a:p>
          <a:endParaRPr lang="en-ID"/>
        </a:p>
      </dgm:t>
    </dgm:pt>
    <dgm:pt modelId="{2379B795-5545-4767-8CD5-125E387C3275}" type="sibTrans" cxnId="{9B74BAEC-A919-405A-BBFC-F01D2144517E}">
      <dgm:prSet/>
      <dgm:spPr/>
      <dgm:t>
        <a:bodyPr/>
        <a:lstStyle/>
        <a:p>
          <a:endParaRPr lang="en-ID"/>
        </a:p>
      </dgm:t>
    </dgm:pt>
    <dgm:pt modelId="{80641D27-BD1C-4020-8805-10C08AD7D7D2}" type="pres">
      <dgm:prSet presAssocID="{DD354943-B363-4CF1-A4B8-E2EB52AC9F00}" presName="Name0" presStyleCnt="0">
        <dgm:presLayoutVars>
          <dgm:chMax/>
          <dgm:chPref/>
          <dgm:dir/>
          <dgm:animLvl val="lvl"/>
        </dgm:presLayoutVars>
      </dgm:prSet>
      <dgm:spPr/>
    </dgm:pt>
    <dgm:pt modelId="{4ADF7BC7-4A5B-418F-A6FE-6A2DC30B6608}" type="pres">
      <dgm:prSet presAssocID="{781A7793-D207-4D7D-896B-49DB17C07D45}" presName="composite" presStyleCnt="0"/>
      <dgm:spPr/>
    </dgm:pt>
    <dgm:pt modelId="{BC7A8C1B-3F53-429C-9C42-BAC4802D4E25}" type="pres">
      <dgm:prSet presAssocID="{781A7793-D207-4D7D-896B-49DB17C07D45}" presName="ParentAccentShape" presStyleLbl="trBgShp" presStyleIdx="0" presStyleCnt="1"/>
      <dgm:spPr/>
    </dgm:pt>
    <dgm:pt modelId="{2741AF2C-568D-4C7A-BA3B-098F04CD2205}" type="pres">
      <dgm:prSet presAssocID="{781A7793-D207-4D7D-896B-49DB17C07D45}" presName="ParentText" presStyleLbl="revTx" presStyleIdx="0" presStyleCnt="2">
        <dgm:presLayoutVars>
          <dgm:chMax val="1"/>
          <dgm:chPref val="1"/>
          <dgm:bulletEnabled val="1"/>
        </dgm:presLayoutVars>
      </dgm:prSet>
      <dgm:spPr/>
    </dgm:pt>
    <dgm:pt modelId="{EDD10378-5D79-4780-856E-3A7D6D9821CE}" type="pres">
      <dgm:prSet presAssocID="{781A7793-D207-4D7D-896B-49DB17C07D45}" presName="ChildText" presStyleLbl="revTx" presStyleIdx="1" presStyleCnt="2">
        <dgm:presLayoutVars>
          <dgm:chMax val="0"/>
          <dgm:chPref val="0"/>
        </dgm:presLayoutVars>
      </dgm:prSet>
      <dgm:spPr/>
    </dgm:pt>
    <dgm:pt modelId="{973317B4-17AC-42E4-A174-EBB7B467A78E}" type="pres">
      <dgm:prSet presAssocID="{781A7793-D207-4D7D-896B-49DB17C07D45}" presName="ChildAccentShape" presStyleLbl="trBgShp" presStyleIdx="0" presStyleCnt="1"/>
      <dgm:spPr/>
    </dgm:pt>
    <dgm:pt modelId="{40D4D2FB-730C-4AFC-BD98-CBA27D9BA803}" type="pres">
      <dgm:prSet presAssocID="{781A7793-D207-4D7D-896B-49DB17C07D45}" presName="Image" presStyleLbl="align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dgm:spPr>
    </dgm:pt>
  </dgm:ptLst>
  <dgm:cxnLst>
    <dgm:cxn modelId="{5118B15B-AF0E-4B63-9C54-A0799EE6D5BB}" type="presOf" srcId="{DD354943-B363-4CF1-A4B8-E2EB52AC9F00}" destId="{80641D27-BD1C-4020-8805-10C08AD7D7D2}" srcOrd="0" destOrd="0" presId="urn:microsoft.com/office/officeart/2009/3/layout/SnapshotPictureList"/>
    <dgm:cxn modelId="{5D68C882-9B05-43E4-928A-F9D45AE30650}" type="presOf" srcId="{781A7793-D207-4D7D-896B-49DB17C07D45}" destId="{2741AF2C-568D-4C7A-BA3B-098F04CD2205}" srcOrd="0" destOrd="0" presId="urn:microsoft.com/office/officeart/2009/3/layout/SnapshotPictureList"/>
    <dgm:cxn modelId="{9B74BAEC-A919-405A-BBFC-F01D2144517E}" srcId="{DD354943-B363-4CF1-A4B8-E2EB52AC9F00}" destId="{781A7793-D207-4D7D-896B-49DB17C07D45}" srcOrd="0" destOrd="0" parTransId="{7EF55954-0699-4771-AF0A-B822FAACA81E}" sibTransId="{2379B795-5545-4767-8CD5-125E387C3275}"/>
    <dgm:cxn modelId="{22B40C49-F14E-4ED5-8391-652DB1AF7ABB}" type="presParOf" srcId="{80641D27-BD1C-4020-8805-10C08AD7D7D2}" destId="{4ADF7BC7-4A5B-418F-A6FE-6A2DC30B6608}" srcOrd="0" destOrd="0" presId="urn:microsoft.com/office/officeart/2009/3/layout/SnapshotPictureList"/>
    <dgm:cxn modelId="{30D2224E-B093-49C7-B7F0-0875D539D9E0}" type="presParOf" srcId="{4ADF7BC7-4A5B-418F-A6FE-6A2DC30B6608}" destId="{BC7A8C1B-3F53-429C-9C42-BAC4802D4E25}" srcOrd="0" destOrd="0" presId="urn:microsoft.com/office/officeart/2009/3/layout/SnapshotPictureList"/>
    <dgm:cxn modelId="{2CEA134F-143C-43C7-9BD2-3C1E5742E862}" type="presParOf" srcId="{4ADF7BC7-4A5B-418F-A6FE-6A2DC30B6608}" destId="{2741AF2C-568D-4C7A-BA3B-098F04CD2205}" srcOrd="1" destOrd="0" presId="urn:microsoft.com/office/officeart/2009/3/layout/SnapshotPictureList"/>
    <dgm:cxn modelId="{FA19E6BB-F316-4357-B1E2-F66A94BEC6B7}" type="presParOf" srcId="{4ADF7BC7-4A5B-418F-A6FE-6A2DC30B6608}" destId="{EDD10378-5D79-4780-856E-3A7D6D9821CE}" srcOrd="2" destOrd="0" presId="urn:microsoft.com/office/officeart/2009/3/layout/SnapshotPictureList"/>
    <dgm:cxn modelId="{653948BC-30A8-488E-91A0-A4830EA52925}" type="presParOf" srcId="{4ADF7BC7-4A5B-418F-A6FE-6A2DC30B6608}" destId="{973317B4-17AC-42E4-A174-EBB7B467A78E}" srcOrd="3" destOrd="0" presId="urn:microsoft.com/office/officeart/2009/3/layout/SnapshotPictureList"/>
    <dgm:cxn modelId="{F2E7C734-8A4B-466B-AF09-B99E037305C5}" type="presParOf" srcId="{4ADF7BC7-4A5B-418F-A6FE-6A2DC30B6608}" destId="{40D4D2FB-730C-4AFC-BD98-CBA27D9BA803}" srcOrd="4" destOrd="0" presId="urn:microsoft.com/office/officeart/2009/3/layout/Snapshot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11DA32-CA4E-41BC-95C7-6E1A2030FE6A}" type="doc">
      <dgm:prSet loTypeId="urn:microsoft.com/office/officeart/2008/layout/IncreasingCircleProcess" loCatId="list" qsTypeId="urn:microsoft.com/office/officeart/2005/8/quickstyle/3d2" qsCatId="3D" csTypeId="urn:microsoft.com/office/officeart/2005/8/colors/accent1_2" csCatId="accent1" phldr="1"/>
      <dgm:spPr/>
      <dgm:t>
        <a:bodyPr/>
        <a:lstStyle/>
        <a:p>
          <a:endParaRPr lang="en-ID"/>
        </a:p>
      </dgm:t>
    </dgm:pt>
    <dgm:pt modelId="{CBC0511C-81AB-4F30-8C37-27772C198575}">
      <dgm:prSet phldrT="[Text]" custT="1"/>
      <dgm:spPr/>
      <dgm:t>
        <a:bodyPr/>
        <a:lstStyle/>
        <a:p>
          <a:r>
            <a:rPr lang="en-US" sz="1800" b="1"/>
            <a:t>Perangkat Lunak Sistem Operasi</a:t>
          </a:r>
          <a:endParaRPr lang="en-ID" sz="1800" b="1"/>
        </a:p>
      </dgm:t>
    </dgm:pt>
    <dgm:pt modelId="{7F7A5368-5D76-4749-BFC3-7CC7200F38EC}" type="parTrans" cxnId="{3439FE4C-67F7-47DC-B8B2-00C62F172B2B}">
      <dgm:prSet/>
      <dgm:spPr/>
      <dgm:t>
        <a:bodyPr/>
        <a:lstStyle/>
        <a:p>
          <a:endParaRPr lang="en-ID"/>
        </a:p>
      </dgm:t>
    </dgm:pt>
    <dgm:pt modelId="{C7D6A277-D8E7-4987-8F61-E15000572E1A}" type="sibTrans" cxnId="{3439FE4C-67F7-47DC-B8B2-00C62F172B2B}">
      <dgm:prSet/>
      <dgm:spPr/>
      <dgm:t>
        <a:bodyPr/>
        <a:lstStyle/>
        <a:p>
          <a:endParaRPr lang="en-ID"/>
        </a:p>
      </dgm:t>
    </dgm:pt>
    <dgm:pt modelId="{3C570A47-E684-45F6-A772-16CBB1B23F8A}">
      <dgm:prSet phldrT="[Text]" custT="1"/>
      <dgm:spPr/>
      <dgm:t>
        <a:bodyPr/>
        <a:lstStyle/>
        <a:p>
          <a:pPr algn="just"/>
          <a:r>
            <a:rPr lang="en-US" sz="1600"/>
            <a:t>Perangkat lunak system operasi berfungsi sebagai pengatir yang dapat mengendalikan sebuah aktivitas yang ada pada system computer. Contoh, Windous, macOS, Linux,iOS, dan Android.</a:t>
          </a:r>
          <a:endParaRPr lang="en-ID" sz="1600"/>
        </a:p>
      </dgm:t>
    </dgm:pt>
    <dgm:pt modelId="{061DFDD5-70D3-4F3E-AC27-494523A9D29E}" type="parTrans" cxnId="{46A070C9-B7A4-4455-8F49-72239348A395}">
      <dgm:prSet/>
      <dgm:spPr/>
      <dgm:t>
        <a:bodyPr/>
        <a:lstStyle/>
        <a:p>
          <a:endParaRPr lang="en-ID"/>
        </a:p>
      </dgm:t>
    </dgm:pt>
    <dgm:pt modelId="{DA45A628-8E0F-40B4-84CA-4F129E13DF39}" type="sibTrans" cxnId="{46A070C9-B7A4-4455-8F49-72239348A395}">
      <dgm:prSet/>
      <dgm:spPr/>
      <dgm:t>
        <a:bodyPr/>
        <a:lstStyle/>
        <a:p>
          <a:endParaRPr lang="en-ID"/>
        </a:p>
      </dgm:t>
    </dgm:pt>
    <dgm:pt modelId="{92E67272-1275-4E0D-81F3-EC4F0020DFCD}">
      <dgm:prSet phldrT="[Text]"/>
      <dgm:spPr/>
      <dgm:t>
        <a:bodyPr/>
        <a:lstStyle/>
        <a:p>
          <a:r>
            <a:rPr lang="en-US" b="1"/>
            <a:t>Perangkat Lunak Pemrograman</a:t>
          </a:r>
          <a:endParaRPr lang="en-ID" b="1"/>
        </a:p>
      </dgm:t>
    </dgm:pt>
    <dgm:pt modelId="{5734CE8B-651F-424E-9929-7283F0DB6C2A}" type="parTrans" cxnId="{2AFB6BE2-9EC9-49FA-9944-FAD3E296935F}">
      <dgm:prSet/>
      <dgm:spPr/>
      <dgm:t>
        <a:bodyPr/>
        <a:lstStyle/>
        <a:p>
          <a:endParaRPr lang="en-ID"/>
        </a:p>
      </dgm:t>
    </dgm:pt>
    <dgm:pt modelId="{B68D6C02-BD44-4ECD-9769-8B7691F9031C}" type="sibTrans" cxnId="{2AFB6BE2-9EC9-49FA-9944-FAD3E296935F}">
      <dgm:prSet/>
      <dgm:spPr/>
      <dgm:t>
        <a:bodyPr/>
        <a:lstStyle/>
        <a:p>
          <a:endParaRPr lang="en-ID"/>
        </a:p>
      </dgm:t>
    </dgm:pt>
    <dgm:pt modelId="{FC634C08-3DFA-43FF-B284-875FF83247F5}">
      <dgm:prSet phldrT="[Text]" custT="1"/>
      <dgm:spPr/>
      <dgm:t>
        <a:bodyPr/>
        <a:lstStyle/>
        <a:p>
          <a:pPr algn="just"/>
          <a:r>
            <a:rPr lang="en-US" sz="1600"/>
            <a:t>Perangkat lunak pemrograman digunakan programmer untuk menulis, mengembangkan dan menguji kode yang akan dibuat menjadi perangkat lunak lainnya. Contoh, Java, Python, PHP, dan C++.</a:t>
          </a:r>
          <a:endParaRPr lang="en-ID" sz="1600"/>
        </a:p>
      </dgm:t>
    </dgm:pt>
    <dgm:pt modelId="{903F5CA2-7702-4FE9-B614-95C0DBAE4693}" type="parTrans" cxnId="{FA452935-4D40-47C5-A1E4-3F6277331BD0}">
      <dgm:prSet/>
      <dgm:spPr/>
      <dgm:t>
        <a:bodyPr/>
        <a:lstStyle/>
        <a:p>
          <a:endParaRPr lang="en-ID"/>
        </a:p>
      </dgm:t>
    </dgm:pt>
    <dgm:pt modelId="{0C67AC71-1446-4680-A2DA-DB49707C397E}" type="sibTrans" cxnId="{FA452935-4D40-47C5-A1E4-3F6277331BD0}">
      <dgm:prSet/>
      <dgm:spPr/>
      <dgm:t>
        <a:bodyPr/>
        <a:lstStyle/>
        <a:p>
          <a:endParaRPr lang="en-ID"/>
        </a:p>
      </dgm:t>
    </dgm:pt>
    <dgm:pt modelId="{17003D37-19C0-4AB8-B3FC-B1E3DEF042E4}">
      <dgm:prSet phldrT="[Text]"/>
      <dgm:spPr/>
      <dgm:t>
        <a:bodyPr/>
        <a:lstStyle/>
        <a:p>
          <a:r>
            <a:rPr lang="en-US" b="1"/>
            <a:t>Perangkat Lunak Aplikasi</a:t>
          </a:r>
          <a:endParaRPr lang="en-ID" b="1"/>
        </a:p>
      </dgm:t>
    </dgm:pt>
    <dgm:pt modelId="{EEF2E8C8-29FE-4800-976F-993AD1AA2681}" type="parTrans" cxnId="{844F1B5E-CEC1-4027-B96E-991DAE715203}">
      <dgm:prSet/>
      <dgm:spPr/>
      <dgm:t>
        <a:bodyPr/>
        <a:lstStyle/>
        <a:p>
          <a:endParaRPr lang="en-ID"/>
        </a:p>
      </dgm:t>
    </dgm:pt>
    <dgm:pt modelId="{0E47C847-9A8C-4ED7-84A3-0AD16B980E0E}" type="sibTrans" cxnId="{844F1B5E-CEC1-4027-B96E-991DAE715203}">
      <dgm:prSet/>
      <dgm:spPr/>
      <dgm:t>
        <a:bodyPr/>
        <a:lstStyle/>
        <a:p>
          <a:endParaRPr lang="en-ID"/>
        </a:p>
      </dgm:t>
    </dgm:pt>
    <dgm:pt modelId="{144CE2D7-34F4-468A-8D87-35D0665E9AF6}">
      <dgm:prSet phldrT="[Text]" custT="1"/>
      <dgm:spPr/>
      <dgm:t>
        <a:bodyPr/>
        <a:lstStyle/>
        <a:p>
          <a:pPr algn="just"/>
          <a:r>
            <a:rPr lang="en-US" sz="1600"/>
            <a:t>Perangkat lunak aplikasi digunakan untuk menyelesaikan pekerjaan-pekerjaan tertentu. Contoh, Microsoft Office, Google Sheets, Canva, Adobe Photoshop WhatsApp, dan 3D Studio Max.</a:t>
          </a:r>
          <a:endParaRPr lang="en-ID" sz="1600"/>
        </a:p>
      </dgm:t>
    </dgm:pt>
    <dgm:pt modelId="{9CEBD323-9BE5-42EE-B16D-D8DE67911CDC}" type="parTrans" cxnId="{33537A14-FCE4-43B7-98A0-10A462C6186D}">
      <dgm:prSet/>
      <dgm:spPr/>
      <dgm:t>
        <a:bodyPr/>
        <a:lstStyle/>
        <a:p>
          <a:endParaRPr lang="en-ID"/>
        </a:p>
      </dgm:t>
    </dgm:pt>
    <dgm:pt modelId="{EB624228-318F-4DBE-B977-3F24E526030F}" type="sibTrans" cxnId="{33537A14-FCE4-43B7-98A0-10A462C6186D}">
      <dgm:prSet/>
      <dgm:spPr/>
      <dgm:t>
        <a:bodyPr/>
        <a:lstStyle/>
        <a:p>
          <a:endParaRPr lang="en-ID"/>
        </a:p>
      </dgm:t>
    </dgm:pt>
    <dgm:pt modelId="{9E9CB7F7-FEFD-474F-ABA5-BAA926DD5FB2}" type="pres">
      <dgm:prSet presAssocID="{6E11DA32-CA4E-41BC-95C7-6E1A2030FE6A}" presName="Name0" presStyleCnt="0">
        <dgm:presLayoutVars>
          <dgm:chMax val="7"/>
          <dgm:chPref val="7"/>
          <dgm:dir/>
          <dgm:animOne val="branch"/>
          <dgm:animLvl val="lvl"/>
        </dgm:presLayoutVars>
      </dgm:prSet>
      <dgm:spPr/>
    </dgm:pt>
    <dgm:pt modelId="{314D86D7-F85D-4A7F-A1F6-CAED1679EFD1}" type="pres">
      <dgm:prSet presAssocID="{CBC0511C-81AB-4F30-8C37-27772C198575}" presName="composite" presStyleCnt="0"/>
      <dgm:spPr/>
    </dgm:pt>
    <dgm:pt modelId="{3AF4A97A-E9F0-4CD3-8207-5FC6E77271DD}" type="pres">
      <dgm:prSet presAssocID="{CBC0511C-81AB-4F30-8C37-27772C198575}" presName="BackAccent" presStyleLbl="bgShp" presStyleIdx="0" presStyleCnt="3"/>
      <dgm:spPr/>
    </dgm:pt>
    <dgm:pt modelId="{5B2A6AD8-41C6-4395-9C69-5AD0A36F3E58}" type="pres">
      <dgm:prSet presAssocID="{CBC0511C-81AB-4F30-8C37-27772C198575}" presName="Accent" presStyleLbl="alignNode1" presStyleIdx="0" presStyleCnt="3"/>
      <dgm:spPr/>
    </dgm:pt>
    <dgm:pt modelId="{BC29F469-F2DE-45FE-953F-C4E3BD2052CD}" type="pres">
      <dgm:prSet presAssocID="{CBC0511C-81AB-4F30-8C37-27772C198575}" presName="Child" presStyleLbl="revTx" presStyleIdx="0" presStyleCnt="6" custScaleX="122486">
        <dgm:presLayoutVars>
          <dgm:chMax val="0"/>
          <dgm:chPref val="0"/>
          <dgm:bulletEnabled val="1"/>
        </dgm:presLayoutVars>
      </dgm:prSet>
      <dgm:spPr/>
    </dgm:pt>
    <dgm:pt modelId="{D3ED0FF8-C2CA-4FA8-806A-1EBDE088A7DA}" type="pres">
      <dgm:prSet presAssocID="{CBC0511C-81AB-4F30-8C37-27772C198575}" presName="Parent" presStyleLbl="revTx" presStyleIdx="1" presStyleCnt="6">
        <dgm:presLayoutVars>
          <dgm:chMax val="1"/>
          <dgm:chPref val="1"/>
          <dgm:bulletEnabled val="1"/>
        </dgm:presLayoutVars>
      </dgm:prSet>
      <dgm:spPr/>
    </dgm:pt>
    <dgm:pt modelId="{D05FA516-C066-4395-B77D-CA86F39570BF}" type="pres">
      <dgm:prSet presAssocID="{C7D6A277-D8E7-4987-8F61-E15000572E1A}" presName="sibTrans" presStyleCnt="0"/>
      <dgm:spPr/>
    </dgm:pt>
    <dgm:pt modelId="{DA2E0885-78B1-4F2F-8780-E0C7448B19D0}" type="pres">
      <dgm:prSet presAssocID="{92E67272-1275-4E0D-81F3-EC4F0020DFCD}" presName="composite" presStyleCnt="0"/>
      <dgm:spPr/>
    </dgm:pt>
    <dgm:pt modelId="{65E65837-D0F0-40C1-A95E-2671A8CAA864}" type="pres">
      <dgm:prSet presAssocID="{92E67272-1275-4E0D-81F3-EC4F0020DFCD}" presName="BackAccent" presStyleLbl="bgShp" presStyleIdx="1" presStyleCnt="3"/>
      <dgm:spPr/>
    </dgm:pt>
    <dgm:pt modelId="{C9776FF9-DBF6-42B0-A9F0-1A9E3C0050C0}" type="pres">
      <dgm:prSet presAssocID="{92E67272-1275-4E0D-81F3-EC4F0020DFCD}" presName="Accent" presStyleLbl="alignNode1" presStyleIdx="1" presStyleCnt="3"/>
      <dgm:spPr/>
    </dgm:pt>
    <dgm:pt modelId="{8F78B23C-B1C8-4EB8-974C-B2A700D897EC}" type="pres">
      <dgm:prSet presAssocID="{92E67272-1275-4E0D-81F3-EC4F0020DFCD}" presName="Child" presStyleLbl="revTx" presStyleIdx="2" presStyleCnt="6" custScaleX="123359">
        <dgm:presLayoutVars>
          <dgm:chMax val="0"/>
          <dgm:chPref val="0"/>
          <dgm:bulletEnabled val="1"/>
        </dgm:presLayoutVars>
      </dgm:prSet>
      <dgm:spPr/>
    </dgm:pt>
    <dgm:pt modelId="{16700B02-37AA-4284-955D-F87C74F8088D}" type="pres">
      <dgm:prSet presAssocID="{92E67272-1275-4E0D-81F3-EC4F0020DFCD}" presName="Parent" presStyleLbl="revTx" presStyleIdx="3" presStyleCnt="6">
        <dgm:presLayoutVars>
          <dgm:chMax val="1"/>
          <dgm:chPref val="1"/>
          <dgm:bulletEnabled val="1"/>
        </dgm:presLayoutVars>
      </dgm:prSet>
      <dgm:spPr/>
    </dgm:pt>
    <dgm:pt modelId="{4F7AFBC2-E29B-432D-A843-E51D44E739B5}" type="pres">
      <dgm:prSet presAssocID="{B68D6C02-BD44-4ECD-9769-8B7691F9031C}" presName="sibTrans" presStyleCnt="0"/>
      <dgm:spPr/>
    </dgm:pt>
    <dgm:pt modelId="{CFA87140-5FE2-4D5C-9FB3-C82FCF240431}" type="pres">
      <dgm:prSet presAssocID="{17003D37-19C0-4AB8-B3FC-B1E3DEF042E4}" presName="composite" presStyleCnt="0"/>
      <dgm:spPr/>
    </dgm:pt>
    <dgm:pt modelId="{558E795F-5B63-452D-B75D-B5A03F46C3AE}" type="pres">
      <dgm:prSet presAssocID="{17003D37-19C0-4AB8-B3FC-B1E3DEF042E4}" presName="BackAccent" presStyleLbl="bgShp" presStyleIdx="2" presStyleCnt="3"/>
      <dgm:spPr/>
    </dgm:pt>
    <dgm:pt modelId="{70919F4F-C929-4FB7-906B-C07A1BB550CE}" type="pres">
      <dgm:prSet presAssocID="{17003D37-19C0-4AB8-B3FC-B1E3DEF042E4}" presName="Accent" presStyleLbl="alignNode1" presStyleIdx="2" presStyleCnt="3"/>
      <dgm:spPr/>
    </dgm:pt>
    <dgm:pt modelId="{CDB76FAD-0B76-4840-8190-36250BBCD3F7}" type="pres">
      <dgm:prSet presAssocID="{17003D37-19C0-4AB8-B3FC-B1E3DEF042E4}" presName="Child" presStyleLbl="revTx" presStyleIdx="4" presStyleCnt="6" custScaleX="124830">
        <dgm:presLayoutVars>
          <dgm:chMax val="0"/>
          <dgm:chPref val="0"/>
          <dgm:bulletEnabled val="1"/>
        </dgm:presLayoutVars>
      </dgm:prSet>
      <dgm:spPr/>
    </dgm:pt>
    <dgm:pt modelId="{40B4A9EC-F810-45E9-835A-689403A83B85}" type="pres">
      <dgm:prSet presAssocID="{17003D37-19C0-4AB8-B3FC-B1E3DEF042E4}" presName="Parent" presStyleLbl="revTx" presStyleIdx="5" presStyleCnt="6">
        <dgm:presLayoutVars>
          <dgm:chMax val="1"/>
          <dgm:chPref val="1"/>
          <dgm:bulletEnabled val="1"/>
        </dgm:presLayoutVars>
      </dgm:prSet>
      <dgm:spPr/>
    </dgm:pt>
  </dgm:ptLst>
  <dgm:cxnLst>
    <dgm:cxn modelId="{3BE96B05-F55C-45AB-8A43-2C697F23F10A}" type="presOf" srcId="{FC634C08-3DFA-43FF-B284-875FF83247F5}" destId="{8F78B23C-B1C8-4EB8-974C-B2A700D897EC}" srcOrd="0" destOrd="0" presId="urn:microsoft.com/office/officeart/2008/layout/IncreasingCircleProcess"/>
    <dgm:cxn modelId="{33537A14-FCE4-43B7-98A0-10A462C6186D}" srcId="{17003D37-19C0-4AB8-B3FC-B1E3DEF042E4}" destId="{144CE2D7-34F4-468A-8D87-35D0665E9AF6}" srcOrd="0" destOrd="0" parTransId="{9CEBD323-9BE5-42EE-B16D-D8DE67911CDC}" sibTransId="{EB624228-318F-4DBE-B977-3F24E526030F}"/>
    <dgm:cxn modelId="{FA452935-4D40-47C5-A1E4-3F6277331BD0}" srcId="{92E67272-1275-4E0D-81F3-EC4F0020DFCD}" destId="{FC634C08-3DFA-43FF-B284-875FF83247F5}" srcOrd="0" destOrd="0" parTransId="{903F5CA2-7702-4FE9-B614-95C0DBAE4693}" sibTransId="{0C67AC71-1446-4680-A2DA-DB49707C397E}"/>
    <dgm:cxn modelId="{EFB7203B-482F-451A-A9CC-8ED8FDD2CD7E}" type="presOf" srcId="{92E67272-1275-4E0D-81F3-EC4F0020DFCD}" destId="{16700B02-37AA-4284-955D-F87C74F8088D}" srcOrd="0" destOrd="0" presId="urn:microsoft.com/office/officeart/2008/layout/IncreasingCircleProcess"/>
    <dgm:cxn modelId="{3250CD40-20A2-4B10-83DE-0DDEF70FF3D3}" type="presOf" srcId="{3C570A47-E684-45F6-A772-16CBB1B23F8A}" destId="{BC29F469-F2DE-45FE-953F-C4E3BD2052CD}" srcOrd="0" destOrd="0" presId="urn:microsoft.com/office/officeart/2008/layout/IncreasingCircleProcess"/>
    <dgm:cxn modelId="{844F1B5E-CEC1-4027-B96E-991DAE715203}" srcId="{6E11DA32-CA4E-41BC-95C7-6E1A2030FE6A}" destId="{17003D37-19C0-4AB8-B3FC-B1E3DEF042E4}" srcOrd="2" destOrd="0" parTransId="{EEF2E8C8-29FE-4800-976F-993AD1AA2681}" sibTransId="{0E47C847-9A8C-4ED7-84A3-0AD16B980E0E}"/>
    <dgm:cxn modelId="{3439FE4C-67F7-47DC-B8B2-00C62F172B2B}" srcId="{6E11DA32-CA4E-41BC-95C7-6E1A2030FE6A}" destId="{CBC0511C-81AB-4F30-8C37-27772C198575}" srcOrd="0" destOrd="0" parTransId="{7F7A5368-5D76-4749-BFC3-7CC7200F38EC}" sibTransId="{C7D6A277-D8E7-4987-8F61-E15000572E1A}"/>
    <dgm:cxn modelId="{AE4D48A8-B291-4AB0-8943-BDA51A1E404D}" type="presOf" srcId="{144CE2D7-34F4-468A-8D87-35D0665E9AF6}" destId="{CDB76FAD-0B76-4840-8190-36250BBCD3F7}" srcOrd="0" destOrd="0" presId="urn:microsoft.com/office/officeart/2008/layout/IncreasingCircleProcess"/>
    <dgm:cxn modelId="{865932C6-934B-402D-B3B8-AE27ABAC6A95}" type="presOf" srcId="{17003D37-19C0-4AB8-B3FC-B1E3DEF042E4}" destId="{40B4A9EC-F810-45E9-835A-689403A83B85}" srcOrd="0" destOrd="0" presId="urn:microsoft.com/office/officeart/2008/layout/IncreasingCircleProcess"/>
    <dgm:cxn modelId="{46A070C9-B7A4-4455-8F49-72239348A395}" srcId="{CBC0511C-81AB-4F30-8C37-27772C198575}" destId="{3C570A47-E684-45F6-A772-16CBB1B23F8A}" srcOrd="0" destOrd="0" parTransId="{061DFDD5-70D3-4F3E-AC27-494523A9D29E}" sibTransId="{DA45A628-8E0F-40B4-84CA-4F129E13DF39}"/>
    <dgm:cxn modelId="{B0AE82C9-3687-494B-A014-DC58A790B8A0}" type="presOf" srcId="{CBC0511C-81AB-4F30-8C37-27772C198575}" destId="{D3ED0FF8-C2CA-4FA8-806A-1EBDE088A7DA}" srcOrd="0" destOrd="0" presId="urn:microsoft.com/office/officeart/2008/layout/IncreasingCircleProcess"/>
    <dgm:cxn modelId="{2AFB6BE2-9EC9-49FA-9944-FAD3E296935F}" srcId="{6E11DA32-CA4E-41BC-95C7-6E1A2030FE6A}" destId="{92E67272-1275-4E0D-81F3-EC4F0020DFCD}" srcOrd="1" destOrd="0" parTransId="{5734CE8B-651F-424E-9929-7283F0DB6C2A}" sibTransId="{B68D6C02-BD44-4ECD-9769-8B7691F9031C}"/>
    <dgm:cxn modelId="{13D6BCFC-4CFD-4479-ADE6-D782DA0AD1D3}" type="presOf" srcId="{6E11DA32-CA4E-41BC-95C7-6E1A2030FE6A}" destId="{9E9CB7F7-FEFD-474F-ABA5-BAA926DD5FB2}" srcOrd="0" destOrd="0" presId="urn:microsoft.com/office/officeart/2008/layout/IncreasingCircleProcess"/>
    <dgm:cxn modelId="{21F89D9D-B428-4CDE-8AE1-D6C27B9F58D6}" type="presParOf" srcId="{9E9CB7F7-FEFD-474F-ABA5-BAA926DD5FB2}" destId="{314D86D7-F85D-4A7F-A1F6-CAED1679EFD1}" srcOrd="0" destOrd="0" presId="urn:microsoft.com/office/officeart/2008/layout/IncreasingCircleProcess"/>
    <dgm:cxn modelId="{A227CE48-A133-467D-939D-2C48A2C5F8B2}" type="presParOf" srcId="{314D86D7-F85D-4A7F-A1F6-CAED1679EFD1}" destId="{3AF4A97A-E9F0-4CD3-8207-5FC6E77271DD}" srcOrd="0" destOrd="0" presId="urn:microsoft.com/office/officeart/2008/layout/IncreasingCircleProcess"/>
    <dgm:cxn modelId="{9EC85C8F-F28B-4E7C-B974-EE3A898140CD}" type="presParOf" srcId="{314D86D7-F85D-4A7F-A1F6-CAED1679EFD1}" destId="{5B2A6AD8-41C6-4395-9C69-5AD0A36F3E58}" srcOrd="1" destOrd="0" presId="urn:microsoft.com/office/officeart/2008/layout/IncreasingCircleProcess"/>
    <dgm:cxn modelId="{63CC309A-5653-46D6-9738-B444B4A00ED2}" type="presParOf" srcId="{314D86D7-F85D-4A7F-A1F6-CAED1679EFD1}" destId="{BC29F469-F2DE-45FE-953F-C4E3BD2052CD}" srcOrd="2" destOrd="0" presId="urn:microsoft.com/office/officeart/2008/layout/IncreasingCircleProcess"/>
    <dgm:cxn modelId="{A06A1E29-4924-42AB-9AFD-84FF9A0EDE99}" type="presParOf" srcId="{314D86D7-F85D-4A7F-A1F6-CAED1679EFD1}" destId="{D3ED0FF8-C2CA-4FA8-806A-1EBDE088A7DA}" srcOrd="3" destOrd="0" presId="urn:microsoft.com/office/officeart/2008/layout/IncreasingCircleProcess"/>
    <dgm:cxn modelId="{85DE8117-B2C3-49BA-8D7F-3964468B2BB6}" type="presParOf" srcId="{9E9CB7F7-FEFD-474F-ABA5-BAA926DD5FB2}" destId="{D05FA516-C066-4395-B77D-CA86F39570BF}" srcOrd="1" destOrd="0" presId="urn:microsoft.com/office/officeart/2008/layout/IncreasingCircleProcess"/>
    <dgm:cxn modelId="{D2737A5C-8397-46A4-AD73-D012AA57BA2C}" type="presParOf" srcId="{9E9CB7F7-FEFD-474F-ABA5-BAA926DD5FB2}" destId="{DA2E0885-78B1-4F2F-8780-E0C7448B19D0}" srcOrd="2" destOrd="0" presId="urn:microsoft.com/office/officeart/2008/layout/IncreasingCircleProcess"/>
    <dgm:cxn modelId="{22D64A6A-C247-45CF-BFD6-AC3C056121BC}" type="presParOf" srcId="{DA2E0885-78B1-4F2F-8780-E0C7448B19D0}" destId="{65E65837-D0F0-40C1-A95E-2671A8CAA864}" srcOrd="0" destOrd="0" presId="urn:microsoft.com/office/officeart/2008/layout/IncreasingCircleProcess"/>
    <dgm:cxn modelId="{70B56F12-2BAD-4FAF-B574-048E8F3E72FE}" type="presParOf" srcId="{DA2E0885-78B1-4F2F-8780-E0C7448B19D0}" destId="{C9776FF9-DBF6-42B0-A9F0-1A9E3C0050C0}" srcOrd="1" destOrd="0" presId="urn:microsoft.com/office/officeart/2008/layout/IncreasingCircleProcess"/>
    <dgm:cxn modelId="{2AD7A357-9353-4AC4-B99E-8385093FF4FE}" type="presParOf" srcId="{DA2E0885-78B1-4F2F-8780-E0C7448B19D0}" destId="{8F78B23C-B1C8-4EB8-974C-B2A700D897EC}" srcOrd="2" destOrd="0" presId="urn:microsoft.com/office/officeart/2008/layout/IncreasingCircleProcess"/>
    <dgm:cxn modelId="{8AF35EBB-A791-492D-887F-156F10146A80}" type="presParOf" srcId="{DA2E0885-78B1-4F2F-8780-E0C7448B19D0}" destId="{16700B02-37AA-4284-955D-F87C74F8088D}" srcOrd="3" destOrd="0" presId="urn:microsoft.com/office/officeart/2008/layout/IncreasingCircleProcess"/>
    <dgm:cxn modelId="{852C0DA8-4159-4010-A065-8500E1BDDEA4}" type="presParOf" srcId="{9E9CB7F7-FEFD-474F-ABA5-BAA926DD5FB2}" destId="{4F7AFBC2-E29B-432D-A843-E51D44E739B5}" srcOrd="3" destOrd="0" presId="urn:microsoft.com/office/officeart/2008/layout/IncreasingCircleProcess"/>
    <dgm:cxn modelId="{E0F22623-4CFF-467B-A563-29B78DAC6EBE}" type="presParOf" srcId="{9E9CB7F7-FEFD-474F-ABA5-BAA926DD5FB2}" destId="{CFA87140-5FE2-4D5C-9FB3-C82FCF240431}" srcOrd="4" destOrd="0" presId="urn:microsoft.com/office/officeart/2008/layout/IncreasingCircleProcess"/>
    <dgm:cxn modelId="{0928BF99-3006-4A59-B7BB-D6809452FFF4}" type="presParOf" srcId="{CFA87140-5FE2-4D5C-9FB3-C82FCF240431}" destId="{558E795F-5B63-452D-B75D-B5A03F46C3AE}" srcOrd="0" destOrd="0" presId="urn:microsoft.com/office/officeart/2008/layout/IncreasingCircleProcess"/>
    <dgm:cxn modelId="{9779EEA3-43CF-42A6-AFB7-1A773F6D5D5F}" type="presParOf" srcId="{CFA87140-5FE2-4D5C-9FB3-C82FCF240431}" destId="{70919F4F-C929-4FB7-906B-C07A1BB550CE}" srcOrd="1" destOrd="0" presId="urn:microsoft.com/office/officeart/2008/layout/IncreasingCircleProcess"/>
    <dgm:cxn modelId="{3726C81F-4480-41E5-847C-BFB8F590966E}" type="presParOf" srcId="{CFA87140-5FE2-4D5C-9FB3-C82FCF240431}" destId="{CDB76FAD-0B76-4840-8190-36250BBCD3F7}" srcOrd="2" destOrd="0" presId="urn:microsoft.com/office/officeart/2008/layout/IncreasingCircleProcess"/>
    <dgm:cxn modelId="{4CFF3EAE-CFCD-44E6-9663-823336CD8E03}" type="presParOf" srcId="{CFA87140-5FE2-4D5C-9FB3-C82FCF240431}" destId="{40B4A9EC-F810-45E9-835A-689403A83B85}" srcOrd="3" destOrd="0" presId="urn:microsoft.com/office/officeart/2008/layout/Increasing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8BBD49-B9BC-47D2-B2CC-2996E99DA73B}" type="doc">
      <dgm:prSet loTypeId="urn:microsoft.com/office/officeart/2009/3/layout/SnapshotPictureList" loCatId="picture" qsTypeId="urn:microsoft.com/office/officeart/2005/8/quickstyle/simple1" qsCatId="simple" csTypeId="urn:microsoft.com/office/officeart/2005/8/colors/accent1_2" csCatId="accent1" phldr="1"/>
      <dgm:spPr/>
    </dgm:pt>
    <dgm:pt modelId="{9A2AD3D8-7A60-41FF-A8B1-18F579F27B1F}">
      <dgm:prSet phldrT="[Text]"/>
      <dgm:spPr/>
      <dgm:t>
        <a:bodyPr/>
        <a:lstStyle/>
        <a:p>
          <a:r>
            <a:rPr lang="en-US"/>
            <a:t>Bermain Gim</a:t>
          </a:r>
          <a:endParaRPr lang="en-ID"/>
        </a:p>
      </dgm:t>
    </dgm:pt>
    <dgm:pt modelId="{64AF9843-8911-44E7-959C-1D9525266D11}" type="sibTrans" cxnId="{7DA12304-3FA6-4712-AD06-B20970A935C0}">
      <dgm:prSet/>
      <dgm:spPr/>
      <dgm:t>
        <a:bodyPr/>
        <a:lstStyle/>
        <a:p>
          <a:endParaRPr lang="en-ID"/>
        </a:p>
      </dgm:t>
    </dgm:pt>
    <dgm:pt modelId="{41B97B2D-B591-4A45-9698-A395ACBFE416}" type="parTrans" cxnId="{7DA12304-3FA6-4712-AD06-B20970A935C0}">
      <dgm:prSet/>
      <dgm:spPr/>
      <dgm:t>
        <a:bodyPr/>
        <a:lstStyle/>
        <a:p>
          <a:endParaRPr lang="en-ID"/>
        </a:p>
      </dgm:t>
    </dgm:pt>
    <dgm:pt modelId="{83F51092-F4AD-406D-99DE-87B854519332}" type="pres">
      <dgm:prSet presAssocID="{E68BBD49-B9BC-47D2-B2CC-2996E99DA73B}" presName="Name0" presStyleCnt="0">
        <dgm:presLayoutVars>
          <dgm:chMax/>
          <dgm:chPref/>
          <dgm:dir/>
          <dgm:animLvl val="lvl"/>
        </dgm:presLayoutVars>
      </dgm:prSet>
      <dgm:spPr/>
    </dgm:pt>
    <dgm:pt modelId="{13356531-E721-4A93-936C-E27D38456CF8}" type="pres">
      <dgm:prSet presAssocID="{9A2AD3D8-7A60-41FF-A8B1-18F579F27B1F}" presName="composite" presStyleCnt="0"/>
      <dgm:spPr/>
    </dgm:pt>
    <dgm:pt modelId="{3835BC33-BEAE-4299-86CB-FE0DA81F5CDF}" type="pres">
      <dgm:prSet presAssocID="{9A2AD3D8-7A60-41FF-A8B1-18F579F27B1F}" presName="ParentAccentShape" presStyleLbl="trBgShp" presStyleIdx="0" presStyleCnt="1"/>
      <dgm:spPr/>
    </dgm:pt>
    <dgm:pt modelId="{6A348B67-FAFA-4CBA-8DE1-61302A149150}" type="pres">
      <dgm:prSet presAssocID="{9A2AD3D8-7A60-41FF-A8B1-18F579F27B1F}" presName="ParentText" presStyleLbl="revTx" presStyleIdx="0" presStyleCnt="2" custScaleX="101608" custScaleY="115513">
        <dgm:presLayoutVars>
          <dgm:chMax val="1"/>
          <dgm:chPref val="1"/>
          <dgm:bulletEnabled val="1"/>
        </dgm:presLayoutVars>
      </dgm:prSet>
      <dgm:spPr/>
    </dgm:pt>
    <dgm:pt modelId="{3B42483E-5B29-4EDA-BBCA-1900413F1890}" type="pres">
      <dgm:prSet presAssocID="{9A2AD3D8-7A60-41FF-A8B1-18F579F27B1F}" presName="ChildText" presStyleLbl="revTx" presStyleIdx="1" presStyleCnt="2">
        <dgm:presLayoutVars>
          <dgm:chMax val="0"/>
          <dgm:chPref val="0"/>
        </dgm:presLayoutVars>
      </dgm:prSet>
      <dgm:spPr/>
    </dgm:pt>
    <dgm:pt modelId="{49D8589F-4C32-4B41-8103-96534EEE5608}" type="pres">
      <dgm:prSet presAssocID="{9A2AD3D8-7A60-41FF-A8B1-18F579F27B1F}" presName="ChildAccentShape" presStyleLbl="trBgShp" presStyleIdx="0" presStyleCnt="1"/>
      <dgm:spPr/>
    </dgm:pt>
    <dgm:pt modelId="{B4ABBA43-DE42-4B5A-A01D-40FB76A6A21E}" type="pres">
      <dgm:prSet presAssocID="{9A2AD3D8-7A60-41FF-A8B1-18F579F27B1F}" presName="Image" presStyleLbl="align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Lst>
  <dgm:cxnLst>
    <dgm:cxn modelId="{7DA12304-3FA6-4712-AD06-B20970A935C0}" srcId="{E68BBD49-B9BC-47D2-B2CC-2996E99DA73B}" destId="{9A2AD3D8-7A60-41FF-A8B1-18F579F27B1F}" srcOrd="0" destOrd="0" parTransId="{41B97B2D-B591-4A45-9698-A395ACBFE416}" sibTransId="{64AF9843-8911-44E7-959C-1D9525266D11}"/>
    <dgm:cxn modelId="{49C5F430-ECD6-4DE1-8CFF-8DA6BFA0028D}" type="presOf" srcId="{9A2AD3D8-7A60-41FF-A8B1-18F579F27B1F}" destId="{6A348B67-FAFA-4CBA-8DE1-61302A149150}" srcOrd="0" destOrd="0" presId="urn:microsoft.com/office/officeart/2009/3/layout/SnapshotPictureList"/>
    <dgm:cxn modelId="{D592B567-A265-4950-AE1E-30A1C2B9F41C}" type="presOf" srcId="{E68BBD49-B9BC-47D2-B2CC-2996E99DA73B}" destId="{83F51092-F4AD-406D-99DE-87B854519332}" srcOrd="0" destOrd="0" presId="urn:microsoft.com/office/officeart/2009/3/layout/SnapshotPictureList"/>
    <dgm:cxn modelId="{5687E734-17A2-4777-B1C7-2B4C77BCD2BA}" type="presParOf" srcId="{83F51092-F4AD-406D-99DE-87B854519332}" destId="{13356531-E721-4A93-936C-E27D38456CF8}" srcOrd="0" destOrd="0" presId="urn:microsoft.com/office/officeart/2009/3/layout/SnapshotPictureList"/>
    <dgm:cxn modelId="{3B2ACBE7-DEA6-4477-8A51-548ACD83C1B8}" type="presParOf" srcId="{13356531-E721-4A93-936C-E27D38456CF8}" destId="{3835BC33-BEAE-4299-86CB-FE0DA81F5CDF}" srcOrd="0" destOrd="0" presId="urn:microsoft.com/office/officeart/2009/3/layout/SnapshotPictureList"/>
    <dgm:cxn modelId="{56115AF2-DCF7-4AF5-82C6-97B1B7177646}" type="presParOf" srcId="{13356531-E721-4A93-936C-E27D38456CF8}" destId="{6A348B67-FAFA-4CBA-8DE1-61302A149150}" srcOrd="1" destOrd="0" presId="urn:microsoft.com/office/officeart/2009/3/layout/SnapshotPictureList"/>
    <dgm:cxn modelId="{A882F8F5-4EA0-4103-AD77-6682F488BEE8}" type="presParOf" srcId="{13356531-E721-4A93-936C-E27D38456CF8}" destId="{3B42483E-5B29-4EDA-BBCA-1900413F1890}" srcOrd="2" destOrd="0" presId="urn:microsoft.com/office/officeart/2009/3/layout/SnapshotPictureList"/>
    <dgm:cxn modelId="{C489DB77-227F-4A2A-8509-2D8285CDF1AB}" type="presParOf" srcId="{13356531-E721-4A93-936C-E27D38456CF8}" destId="{49D8589F-4C32-4B41-8103-96534EEE5608}" srcOrd="3" destOrd="0" presId="urn:microsoft.com/office/officeart/2009/3/layout/SnapshotPictureList"/>
    <dgm:cxn modelId="{6C11E825-7C6E-415F-9E7A-6D1509A188B6}" type="presParOf" srcId="{13356531-E721-4A93-936C-E27D38456CF8}" destId="{B4ABBA43-DE42-4B5A-A01D-40FB76A6A21E}" srcOrd="4" destOrd="0" presId="urn:microsoft.com/office/officeart/2009/3/layout/Snapshot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3E1CB3-D423-4D72-AC77-77C413F4A92F}" type="doc">
      <dgm:prSet loTypeId="urn:microsoft.com/office/officeart/2009/3/layout/SnapshotPictureList" loCatId="picture" qsTypeId="urn:microsoft.com/office/officeart/2005/8/quickstyle/simple1" qsCatId="simple" csTypeId="urn:microsoft.com/office/officeart/2005/8/colors/accent1_2" csCatId="accent1" phldr="1"/>
      <dgm:spPr/>
    </dgm:pt>
    <dgm:pt modelId="{D3B8B45D-F785-407E-9302-603B30A51652}">
      <dgm:prSet phldrT="[Text]"/>
      <dgm:spPr/>
      <dgm:t>
        <a:bodyPr/>
        <a:lstStyle/>
        <a:p>
          <a:r>
            <a:rPr lang="en-US"/>
            <a:t>Revolusi Industri</a:t>
          </a:r>
          <a:endParaRPr lang="en-ID"/>
        </a:p>
      </dgm:t>
    </dgm:pt>
    <dgm:pt modelId="{94EE6B18-55F7-431E-A3E7-4E0A14338CA1}" type="parTrans" cxnId="{4AF978B9-BB4D-41FA-B8D0-AED8A0D3B604}">
      <dgm:prSet/>
      <dgm:spPr/>
      <dgm:t>
        <a:bodyPr/>
        <a:lstStyle/>
        <a:p>
          <a:endParaRPr lang="en-ID"/>
        </a:p>
      </dgm:t>
    </dgm:pt>
    <dgm:pt modelId="{5EEAAD3B-1C0A-4267-A535-E3E2E2E0FDF2}" type="sibTrans" cxnId="{4AF978B9-BB4D-41FA-B8D0-AED8A0D3B604}">
      <dgm:prSet/>
      <dgm:spPr/>
      <dgm:t>
        <a:bodyPr/>
        <a:lstStyle/>
        <a:p>
          <a:endParaRPr lang="en-ID"/>
        </a:p>
      </dgm:t>
    </dgm:pt>
    <dgm:pt modelId="{3A47FE86-CFE1-4DC1-9CEE-30E64F96F0FF}" type="pres">
      <dgm:prSet presAssocID="{E63E1CB3-D423-4D72-AC77-77C413F4A92F}" presName="Name0" presStyleCnt="0">
        <dgm:presLayoutVars>
          <dgm:chMax/>
          <dgm:chPref/>
          <dgm:dir/>
          <dgm:animLvl val="lvl"/>
        </dgm:presLayoutVars>
      </dgm:prSet>
      <dgm:spPr/>
    </dgm:pt>
    <dgm:pt modelId="{ED83CD10-883A-47E1-868D-1FEBBAEC7F43}" type="pres">
      <dgm:prSet presAssocID="{D3B8B45D-F785-407E-9302-603B30A51652}" presName="composite" presStyleCnt="0"/>
      <dgm:spPr/>
    </dgm:pt>
    <dgm:pt modelId="{B93A30BB-3023-4AC1-9597-093B091477F4}" type="pres">
      <dgm:prSet presAssocID="{D3B8B45D-F785-407E-9302-603B30A51652}" presName="ParentAccentShape" presStyleLbl="trBgShp" presStyleIdx="0" presStyleCnt="1"/>
      <dgm:spPr/>
    </dgm:pt>
    <dgm:pt modelId="{73CB9521-BB96-4F17-AF96-4640ECB9D058}" type="pres">
      <dgm:prSet presAssocID="{D3B8B45D-F785-407E-9302-603B30A51652}" presName="ParentText" presStyleLbl="revTx" presStyleIdx="0" presStyleCnt="2">
        <dgm:presLayoutVars>
          <dgm:chMax val="1"/>
          <dgm:chPref val="1"/>
          <dgm:bulletEnabled val="1"/>
        </dgm:presLayoutVars>
      </dgm:prSet>
      <dgm:spPr/>
    </dgm:pt>
    <dgm:pt modelId="{A3702533-1E1E-4ADD-B60E-7BD6ACDFB4A9}" type="pres">
      <dgm:prSet presAssocID="{D3B8B45D-F785-407E-9302-603B30A51652}" presName="ChildText" presStyleLbl="revTx" presStyleIdx="1" presStyleCnt="2">
        <dgm:presLayoutVars>
          <dgm:chMax val="0"/>
          <dgm:chPref val="0"/>
        </dgm:presLayoutVars>
      </dgm:prSet>
      <dgm:spPr/>
    </dgm:pt>
    <dgm:pt modelId="{FB53ADF6-1F14-4AD8-A7F6-653188E3650B}" type="pres">
      <dgm:prSet presAssocID="{D3B8B45D-F785-407E-9302-603B30A51652}" presName="ChildAccentShape" presStyleLbl="trBgShp" presStyleIdx="0" presStyleCnt="1"/>
      <dgm:spPr/>
    </dgm:pt>
    <dgm:pt modelId="{DC5E5C4E-CB6B-452C-BA8F-23D104E09E85}" type="pres">
      <dgm:prSet presAssocID="{D3B8B45D-F785-407E-9302-603B30A51652}" presName="Image" presStyleLbl="align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Lst>
  <dgm:cxnLst>
    <dgm:cxn modelId="{3C42F606-91F4-49A6-8008-319183C686DE}" type="presOf" srcId="{D3B8B45D-F785-407E-9302-603B30A51652}" destId="{73CB9521-BB96-4F17-AF96-4640ECB9D058}" srcOrd="0" destOrd="0" presId="urn:microsoft.com/office/officeart/2009/3/layout/SnapshotPictureList"/>
    <dgm:cxn modelId="{76BD7324-9324-4F7A-A9F3-65A205CE629B}" type="presOf" srcId="{E63E1CB3-D423-4D72-AC77-77C413F4A92F}" destId="{3A47FE86-CFE1-4DC1-9CEE-30E64F96F0FF}" srcOrd="0" destOrd="0" presId="urn:microsoft.com/office/officeart/2009/3/layout/SnapshotPictureList"/>
    <dgm:cxn modelId="{4AF978B9-BB4D-41FA-B8D0-AED8A0D3B604}" srcId="{E63E1CB3-D423-4D72-AC77-77C413F4A92F}" destId="{D3B8B45D-F785-407E-9302-603B30A51652}" srcOrd="0" destOrd="0" parTransId="{94EE6B18-55F7-431E-A3E7-4E0A14338CA1}" sibTransId="{5EEAAD3B-1C0A-4267-A535-E3E2E2E0FDF2}"/>
    <dgm:cxn modelId="{14CB4B32-EC19-43E0-8CAC-B75F9DF11F31}" type="presParOf" srcId="{3A47FE86-CFE1-4DC1-9CEE-30E64F96F0FF}" destId="{ED83CD10-883A-47E1-868D-1FEBBAEC7F43}" srcOrd="0" destOrd="0" presId="urn:microsoft.com/office/officeart/2009/3/layout/SnapshotPictureList"/>
    <dgm:cxn modelId="{C7D3315C-BF8F-46DA-BDE7-7801C8D0C7A4}" type="presParOf" srcId="{ED83CD10-883A-47E1-868D-1FEBBAEC7F43}" destId="{B93A30BB-3023-4AC1-9597-093B091477F4}" srcOrd="0" destOrd="0" presId="urn:microsoft.com/office/officeart/2009/3/layout/SnapshotPictureList"/>
    <dgm:cxn modelId="{F2F24C39-A0CE-4D57-9426-E22FF3CB8F10}" type="presParOf" srcId="{ED83CD10-883A-47E1-868D-1FEBBAEC7F43}" destId="{73CB9521-BB96-4F17-AF96-4640ECB9D058}" srcOrd="1" destOrd="0" presId="urn:microsoft.com/office/officeart/2009/3/layout/SnapshotPictureList"/>
    <dgm:cxn modelId="{7380AE77-D6D2-421F-989D-50E2BDFAD412}" type="presParOf" srcId="{ED83CD10-883A-47E1-868D-1FEBBAEC7F43}" destId="{A3702533-1E1E-4ADD-B60E-7BD6ACDFB4A9}" srcOrd="2" destOrd="0" presId="urn:microsoft.com/office/officeart/2009/3/layout/SnapshotPictureList"/>
    <dgm:cxn modelId="{C67A36F4-08E0-4339-97C7-51BCE5199E6F}" type="presParOf" srcId="{ED83CD10-883A-47E1-868D-1FEBBAEC7F43}" destId="{FB53ADF6-1F14-4AD8-A7F6-653188E3650B}" srcOrd="3" destOrd="0" presId="urn:microsoft.com/office/officeart/2009/3/layout/SnapshotPictureList"/>
    <dgm:cxn modelId="{1DE72631-EE19-4C53-9933-5B67C9272DEA}" type="presParOf" srcId="{ED83CD10-883A-47E1-868D-1FEBBAEC7F43}" destId="{DC5E5C4E-CB6B-452C-BA8F-23D104E09E85}" srcOrd="4" destOrd="0" presId="urn:microsoft.com/office/officeart/2009/3/layout/Snapshot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A917BF1-E4B7-4B80-B27C-18B8756239BC}" type="doc">
      <dgm:prSet loTypeId="urn:microsoft.com/office/officeart/2009/3/layout/SnapshotPictureList" loCatId="picture" qsTypeId="urn:microsoft.com/office/officeart/2005/8/quickstyle/simple1" qsCatId="simple" csTypeId="urn:microsoft.com/office/officeart/2005/8/colors/accent1_2" csCatId="accent1" phldr="1"/>
      <dgm:spPr/>
    </dgm:pt>
    <dgm:pt modelId="{448F9B30-54DA-472F-8470-6242F0F8534A}">
      <dgm:prSet phldrT="[Text]"/>
      <dgm:spPr/>
      <dgm:t>
        <a:bodyPr/>
        <a:lstStyle/>
        <a:p>
          <a:r>
            <a:rPr lang="en-US"/>
            <a:t>Hak Cipta Produk</a:t>
          </a:r>
          <a:endParaRPr lang="en-ID"/>
        </a:p>
      </dgm:t>
    </dgm:pt>
    <dgm:pt modelId="{9C8BD3D9-9691-493E-8950-D29DABED1AD6}" type="parTrans" cxnId="{60F52D7A-6BED-4652-8ADE-A7D263156D3B}">
      <dgm:prSet/>
      <dgm:spPr/>
      <dgm:t>
        <a:bodyPr/>
        <a:lstStyle/>
        <a:p>
          <a:endParaRPr lang="en-ID"/>
        </a:p>
      </dgm:t>
    </dgm:pt>
    <dgm:pt modelId="{4133A8F4-9127-447F-95AB-2B1439F56962}" type="sibTrans" cxnId="{60F52D7A-6BED-4652-8ADE-A7D263156D3B}">
      <dgm:prSet/>
      <dgm:spPr/>
      <dgm:t>
        <a:bodyPr/>
        <a:lstStyle/>
        <a:p>
          <a:endParaRPr lang="en-ID"/>
        </a:p>
      </dgm:t>
    </dgm:pt>
    <dgm:pt modelId="{F9213013-BD89-4107-A286-3782853D7365}" type="pres">
      <dgm:prSet presAssocID="{3A917BF1-E4B7-4B80-B27C-18B8756239BC}" presName="Name0" presStyleCnt="0">
        <dgm:presLayoutVars>
          <dgm:chMax/>
          <dgm:chPref/>
          <dgm:dir/>
          <dgm:animLvl val="lvl"/>
        </dgm:presLayoutVars>
      </dgm:prSet>
      <dgm:spPr/>
    </dgm:pt>
    <dgm:pt modelId="{CDF8E0E5-C128-49CD-AE70-6D248643907E}" type="pres">
      <dgm:prSet presAssocID="{448F9B30-54DA-472F-8470-6242F0F8534A}" presName="composite" presStyleCnt="0"/>
      <dgm:spPr/>
    </dgm:pt>
    <dgm:pt modelId="{EDDECC1A-FBC4-4FBB-8E41-442F6F9577A3}" type="pres">
      <dgm:prSet presAssocID="{448F9B30-54DA-472F-8470-6242F0F8534A}" presName="ParentAccentShape" presStyleLbl="trBgShp" presStyleIdx="0" presStyleCnt="1"/>
      <dgm:spPr/>
    </dgm:pt>
    <dgm:pt modelId="{14D3331F-6932-46E4-B7F1-CBD06145C54E}" type="pres">
      <dgm:prSet presAssocID="{448F9B30-54DA-472F-8470-6242F0F8534A}" presName="ParentText" presStyleLbl="revTx" presStyleIdx="0" presStyleCnt="2">
        <dgm:presLayoutVars>
          <dgm:chMax val="1"/>
          <dgm:chPref val="1"/>
          <dgm:bulletEnabled val="1"/>
        </dgm:presLayoutVars>
      </dgm:prSet>
      <dgm:spPr/>
    </dgm:pt>
    <dgm:pt modelId="{A3A6E573-B4F5-433F-A21D-B91BE068DF10}" type="pres">
      <dgm:prSet presAssocID="{448F9B30-54DA-472F-8470-6242F0F8534A}" presName="ChildText" presStyleLbl="revTx" presStyleIdx="1" presStyleCnt="2">
        <dgm:presLayoutVars>
          <dgm:chMax val="0"/>
          <dgm:chPref val="0"/>
        </dgm:presLayoutVars>
      </dgm:prSet>
      <dgm:spPr/>
    </dgm:pt>
    <dgm:pt modelId="{3B427C23-D55D-4B75-9C48-FE8DE1BDCA99}" type="pres">
      <dgm:prSet presAssocID="{448F9B30-54DA-472F-8470-6242F0F8534A}" presName="ChildAccentShape" presStyleLbl="trBgShp" presStyleIdx="0" presStyleCnt="1"/>
      <dgm:spPr/>
    </dgm:pt>
    <dgm:pt modelId="{18D3A870-63F8-4214-B31E-10F9100823CC}" type="pres">
      <dgm:prSet presAssocID="{448F9B30-54DA-472F-8470-6242F0F8534A}" presName="Image" presStyleLbl="align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dgm:spPr>
    </dgm:pt>
  </dgm:ptLst>
  <dgm:cxnLst>
    <dgm:cxn modelId="{60F52D7A-6BED-4652-8ADE-A7D263156D3B}" srcId="{3A917BF1-E4B7-4B80-B27C-18B8756239BC}" destId="{448F9B30-54DA-472F-8470-6242F0F8534A}" srcOrd="0" destOrd="0" parTransId="{9C8BD3D9-9691-493E-8950-D29DABED1AD6}" sibTransId="{4133A8F4-9127-447F-95AB-2B1439F56962}"/>
    <dgm:cxn modelId="{8074F5EC-B8C4-44F6-A2D5-30159C26C736}" type="presOf" srcId="{448F9B30-54DA-472F-8470-6242F0F8534A}" destId="{14D3331F-6932-46E4-B7F1-CBD06145C54E}" srcOrd="0" destOrd="0" presId="urn:microsoft.com/office/officeart/2009/3/layout/SnapshotPictureList"/>
    <dgm:cxn modelId="{C6A86EFB-9F92-4613-B4E1-61B8E2443555}" type="presOf" srcId="{3A917BF1-E4B7-4B80-B27C-18B8756239BC}" destId="{F9213013-BD89-4107-A286-3782853D7365}" srcOrd="0" destOrd="0" presId="urn:microsoft.com/office/officeart/2009/3/layout/SnapshotPictureList"/>
    <dgm:cxn modelId="{49BF7AC7-7B78-4F28-89F6-91E3415BAC8F}" type="presParOf" srcId="{F9213013-BD89-4107-A286-3782853D7365}" destId="{CDF8E0E5-C128-49CD-AE70-6D248643907E}" srcOrd="0" destOrd="0" presId="urn:microsoft.com/office/officeart/2009/3/layout/SnapshotPictureList"/>
    <dgm:cxn modelId="{19436B7C-CDEB-4908-B396-09F9008F0F6D}" type="presParOf" srcId="{CDF8E0E5-C128-49CD-AE70-6D248643907E}" destId="{EDDECC1A-FBC4-4FBB-8E41-442F6F9577A3}" srcOrd="0" destOrd="0" presId="urn:microsoft.com/office/officeart/2009/3/layout/SnapshotPictureList"/>
    <dgm:cxn modelId="{0513F979-14E2-4FA9-9681-566BF32BCA09}" type="presParOf" srcId="{CDF8E0E5-C128-49CD-AE70-6D248643907E}" destId="{14D3331F-6932-46E4-B7F1-CBD06145C54E}" srcOrd="1" destOrd="0" presId="urn:microsoft.com/office/officeart/2009/3/layout/SnapshotPictureList"/>
    <dgm:cxn modelId="{D9E40AAE-25B4-48CC-B919-B3C513EE755C}" type="presParOf" srcId="{CDF8E0E5-C128-49CD-AE70-6D248643907E}" destId="{A3A6E573-B4F5-433F-A21D-B91BE068DF10}" srcOrd="2" destOrd="0" presId="urn:microsoft.com/office/officeart/2009/3/layout/SnapshotPictureList"/>
    <dgm:cxn modelId="{E5137667-4C6E-4223-B0AA-32CD6DC7321D}" type="presParOf" srcId="{CDF8E0E5-C128-49CD-AE70-6D248643907E}" destId="{3B427C23-D55D-4B75-9C48-FE8DE1BDCA99}" srcOrd="3" destOrd="0" presId="urn:microsoft.com/office/officeart/2009/3/layout/SnapshotPictureList"/>
    <dgm:cxn modelId="{F0ABD9BA-2A19-4EBD-BDEB-B58BBFFD02FC}" type="presParOf" srcId="{CDF8E0E5-C128-49CD-AE70-6D248643907E}" destId="{18D3A870-63F8-4214-B31E-10F9100823CC}" srcOrd="4" destOrd="0" presId="urn:microsoft.com/office/officeart/2009/3/layout/Snapshot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A917BF1-E4B7-4B80-B27C-18B8756239BC}" type="doc">
      <dgm:prSet loTypeId="urn:microsoft.com/office/officeart/2009/3/layout/SnapshotPictureList" loCatId="picture" qsTypeId="urn:microsoft.com/office/officeart/2005/8/quickstyle/simple1" qsCatId="simple" csTypeId="urn:microsoft.com/office/officeart/2005/8/colors/accent1_2" csCatId="accent1" phldr="1"/>
      <dgm:spPr/>
    </dgm:pt>
    <dgm:pt modelId="{448F9B30-54DA-472F-8470-6242F0F8534A}">
      <dgm:prSet phldrT="[Text]"/>
      <dgm:spPr/>
      <dgm:t>
        <a:bodyPr/>
        <a:lstStyle/>
        <a:p>
          <a:r>
            <a:rPr lang="en-US"/>
            <a:t>Hak Cipta Produk</a:t>
          </a:r>
          <a:endParaRPr lang="en-ID"/>
        </a:p>
      </dgm:t>
    </dgm:pt>
    <dgm:pt modelId="{9C8BD3D9-9691-493E-8950-D29DABED1AD6}" type="parTrans" cxnId="{60F52D7A-6BED-4652-8ADE-A7D263156D3B}">
      <dgm:prSet/>
      <dgm:spPr/>
      <dgm:t>
        <a:bodyPr/>
        <a:lstStyle/>
        <a:p>
          <a:endParaRPr lang="en-ID"/>
        </a:p>
      </dgm:t>
    </dgm:pt>
    <dgm:pt modelId="{4133A8F4-9127-447F-95AB-2B1439F56962}" type="sibTrans" cxnId="{60F52D7A-6BED-4652-8ADE-A7D263156D3B}">
      <dgm:prSet/>
      <dgm:spPr/>
      <dgm:t>
        <a:bodyPr/>
        <a:lstStyle/>
        <a:p>
          <a:endParaRPr lang="en-ID"/>
        </a:p>
      </dgm:t>
    </dgm:pt>
    <dgm:pt modelId="{F9213013-BD89-4107-A286-3782853D7365}" type="pres">
      <dgm:prSet presAssocID="{3A917BF1-E4B7-4B80-B27C-18B8756239BC}" presName="Name0" presStyleCnt="0">
        <dgm:presLayoutVars>
          <dgm:chMax/>
          <dgm:chPref/>
          <dgm:dir/>
          <dgm:animLvl val="lvl"/>
        </dgm:presLayoutVars>
      </dgm:prSet>
      <dgm:spPr/>
    </dgm:pt>
    <dgm:pt modelId="{CDF8E0E5-C128-49CD-AE70-6D248643907E}" type="pres">
      <dgm:prSet presAssocID="{448F9B30-54DA-472F-8470-6242F0F8534A}" presName="composite" presStyleCnt="0"/>
      <dgm:spPr/>
    </dgm:pt>
    <dgm:pt modelId="{EDDECC1A-FBC4-4FBB-8E41-442F6F9577A3}" type="pres">
      <dgm:prSet presAssocID="{448F9B30-54DA-472F-8470-6242F0F8534A}" presName="ParentAccentShape" presStyleLbl="trBgShp" presStyleIdx="0" presStyleCnt="1"/>
      <dgm:spPr/>
    </dgm:pt>
    <dgm:pt modelId="{14D3331F-6932-46E4-B7F1-CBD06145C54E}" type="pres">
      <dgm:prSet presAssocID="{448F9B30-54DA-472F-8470-6242F0F8534A}" presName="ParentText" presStyleLbl="revTx" presStyleIdx="0" presStyleCnt="2">
        <dgm:presLayoutVars>
          <dgm:chMax val="1"/>
          <dgm:chPref val="1"/>
          <dgm:bulletEnabled val="1"/>
        </dgm:presLayoutVars>
      </dgm:prSet>
      <dgm:spPr/>
    </dgm:pt>
    <dgm:pt modelId="{A3A6E573-B4F5-433F-A21D-B91BE068DF10}" type="pres">
      <dgm:prSet presAssocID="{448F9B30-54DA-472F-8470-6242F0F8534A}" presName="ChildText" presStyleLbl="revTx" presStyleIdx="1" presStyleCnt="2">
        <dgm:presLayoutVars>
          <dgm:chMax val="0"/>
          <dgm:chPref val="0"/>
        </dgm:presLayoutVars>
      </dgm:prSet>
      <dgm:spPr/>
    </dgm:pt>
    <dgm:pt modelId="{3B427C23-D55D-4B75-9C48-FE8DE1BDCA99}" type="pres">
      <dgm:prSet presAssocID="{448F9B30-54DA-472F-8470-6242F0F8534A}" presName="ChildAccentShape" presStyleLbl="trBgShp" presStyleIdx="0" presStyleCnt="1"/>
      <dgm:spPr/>
    </dgm:pt>
    <dgm:pt modelId="{18D3A870-63F8-4214-B31E-10F9100823CC}" type="pres">
      <dgm:prSet presAssocID="{448F9B30-54DA-472F-8470-6242F0F8534A}" presName="Image" presStyleLbl="align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dgm:spPr>
    </dgm:pt>
  </dgm:ptLst>
  <dgm:cxnLst>
    <dgm:cxn modelId="{60F52D7A-6BED-4652-8ADE-A7D263156D3B}" srcId="{3A917BF1-E4B7-4B80-B27C-18B8756239BC}" destId="{448F9B30-54DA-472F-8470-6242F0F8534A}" srcOrd="0" destOrd="0" parTransId="{9C8BD3D9-9691-493E-8950-D29DABED1AD6}" sibTransId="{4133A8F4-9127-447F-95AB-2B1439F56962}"/>
    <dgm:cxn modelId="{8074F5EC-B8C4-44F6-A2D5-30159C26C736}" type="presOf" srcId="{448F9B30-54DA-472F-8470-6242F0F8534A}" destId="{14D3331F-6932-46E4-B7F1-CBD06145C54E}" srcOrd="0" destOrd="0" presId="urn:microsoft.com/office/officeart/2009/3/layout/SnapshotPictureList"/>
    <dgm:cxn modelId="{C6A86EFB-9F92-4613-B4E1-61B8E2443555}" type="presOf" srcId="{3A917BF1-E4B7-4B80-B27C-18B8756239BC}" destId="{F9213013-BD89-4107-A286-3782853D7365}" srcOrd="0" destOrd="0" presId="urn:microsoft.com/office/officeart/2009/3/layout/SnapshotPictureList"/>
    <dgm:cxn modelId="{49BF7AC7-7B78-4F28-89F6-91E3415BAC8F}" type="presParOf" srcId="{F9213013-BD89-4107-A286-3782853D7365}" destId="{CDF8E0E5-C128-49CD-AE70-6D248643907E}" srcOrd="0" destOrd="0" presId="urn:microsoft.com/office/officeart/2009/3/layout/SnapshotPictureList"/>
    <dgm:cxn modelId="{19436B7C-CDEB-4908-B396-09F9008F0F6D}" type="presParOf" srcId="{CDF8E0E5-C128-49CD-AE70-6D248643907E}" destId="{EDDECC1A-FBC4-4FBB-8E41-442F6F9577A3}" srcOrd="0" destOrd="0" presId="urn:microsoft.com/office/officeart/2009/3/layout/SnapshotPictureList"/>
    <dgm:cxn modelId="{0513F979-14E2-4FA9-9681-566BF32BCA09}" type="presParOf" srcId="{CDF8E0E5-C128-49CD-AE70-6D248643907E}" destId="{14D3331F-6932-46E4-B7F1-CBD06145C54E}" srcOrd="1" destOrd="0" presId="urn:microsoft.com/office/officeart/2009/3/layout/SnapshotPictureList"/>
    <dgm:cxn modelId="{D9E40AAE-25B4-48CC-B919-B3C513EE755C}" type="presParOf" srcId="{CDF8E0E5-C128-49CD-AE70-6D248643907E}" destId="{A3A6E573-B4F5-433F-A21D-B91BE068DF10}" srcOrd="2" destOrd="0" presId="urn:microsoft.com/office/officeart/2009/3/layout/SnapshotPictureList"/>
    <dgm:cxn modelId="{E5137667-4C6E-4223-B0AA-32CD6DC7321D}" type="presParOf" srcId="{CDF8E0E5-C128-49CD-AE70-6D248643907E}" destId="{3B427C23-D55D-4B75-9C48-FE8DE1BDCA99}" srcOrd="3" destOrd="0" presId="urn:microsoft.com/office/officeart/2009/3/layout/SnapshotPictureList"/>
    <dgm:cxn modelId="{F0ABD9BA-2A19-4EBD-BDEB-B58BBFFD02FC}" type="presParOf" srcId="{CDF8E0E5-C128-49CD-AE70-6D248643907E}" destId="{18D3A870-63F8-4214-B31E-10F9100823CC}" srcOrd="4" destOrd="0" presId="urn:microsoft.com/office/officeart/2009/3/layout/Snapshot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A8C1B-3F53-429C-9C42-BAC4802D4E25}">
      <dsp:nvSpPr>
        <dsp:cNvPr id="0" name=""/>
        <dsp:cNvSpPr/>
      </dsp:nvSpPr>
      <dsp:spPr>
        <a:xfrm>
          <a:off x="103833" y="474952"/>
          <a:ext cx="2700556" cy="1921746"/>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D4D2FB-730C-4AFC-BD98-CBA27D9BA803}">
      <dsp:nvSpPr>
        <dsp:cNvPr id="0" name=""/>
        <dsp:cNvSpPr/>
      </dsp:nvSpPr>
      <dsp:spPr>
        <a:xfrm>
          <a:off x="0" y="244687"/>
          <a:ext cx="2596722" cy="181780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741AF2C-568D-4C7A-BA3B-098F04CD2205}">
      <dsp:nvSpPr>
        <dsp:cNvPr id="0" name=""/>
        <dsp:cNvSpPr/>
      </dsp:nvSpPr>
      <dsp:spPr>
        <a:xfrm>
          <a:off x="209413" y="2063136"/>
          <a:ext cx="2491143" cy="2281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0" tIns="38100" rIns="101600" bIns="38100" numCol="1" spcCol="1270" anchor="ctr" anchorCtr="0">
          <a:noAutofit/>
        </a:bodyPr>
        <a:lstStyle/>
        <a:p>
          <a:pPr marL="0" lvl="0" indent="0" algn="l" defTabSz="444500">
            <a:lnSpc>
              <a:spcPct val="90000"/>
            </a:lnSpc>
            <a:spcBef>
              <a:spcPct val="0"/>
            </a:spcBef>
            <a:spcAft>
              <a:spcPct val="35000"/>
            </a:spcAft>
            <a:buNone/>
          </a:pPr>
          <a:r>
            <a:rPr lang="en-US" sz="1000" kern="1200"/>
            <a:t>Perangkat Lunak (</a:t>
          </a:r>
          <a:r>
            <a:rPr lang="en-US" sz="1000" i="1" kern="1200"/>
            <a:t>software</a:t>
          </a:r>
          <a:r>
            <a:rPr lang="en-US" sz="1000" kern="1200"/>
            <a:t>)</a:t>
          </a:r>
          <a:endParaRPr lang="en-ID" sz="1000" kern="1200"/>
        </a:p>
      </dsp:txBody>
      <dsp:txXfrm>
        <a:off x="209413" y="2063136"/>
        <a:ext cx="2491143" cy="228113"/>
      </dsp:txXfrm>
    </dsp:sp>
    <dsp:sp modelId="{EDD10378-5D79-4780-856E-3A7D6D9821CE}">
      <dsp:nvSpPr>
        <dsp:cNvPr id="0" name=""/>
        <dsp:cNvSpPr/>
      </dsp:nvSpPr>
      <dsp:spPr>
        <a:xfrm>
          <a:off x="2914332" y="474952"/>
          <a:ext cx="1234664" cy="1921746"/>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F4A97A-E9F0-4CD3-8207-5FC6E77271DD}">
      <dsp:nvSpPr>
        <dsp:cNvPr id="0" name=""/>
        <dsp:cNvSpPr/>
      </dsp:nvSpPr>
      <dsp:spPr>
        <a:xfrm>
          <a:off x="64" y="0"/>
          <a:ext cx="574548" cy="574548"/>
        </a:xfrm>
        <a:prstGeom prst="ellipse">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5B2A6AD8-41C6-4395-9C69-5AD0A36F3E58}">
      <dsp:nvSpPr>
        <dsp:cNvPr id="0" name=""/>
        <dsp:cNvSpPr/>
      </dsp:nvSpPr>
      <dsp:spPr>
        <a:xfrm>
          <a:off x="57519" y="57454"/>
          <a:ext cx="459638" cy="459638"/>
        </a:xfrm>
        <a:prstGeom prst="chord">
          <a:avLst>
            <a:gd name="adj1" fmla="val 1168272"/>
            <a:gd name="adj2" fmla="val 9631728"/>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C29F469-F2DE-45FE-953F-C4E3BD2052CD}">
      <dsp:nvSpPr>
        <dsp:cNvPr id="0" name=""/>
        <dsp:cNvSpPr/>
      </dsp:nvSpPr>
      <dsp:spPr>
        <a:xfrm>
          <a:off x="503212" y="574548"/>
          <a:ext cx="2081900" cy="2417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just" defTabSz="711200">
            <a:lnSpc>
              <a:spcPct val="90000"/>
            </a:lnSpc>
            <a:spcBef>
              <a:spcPct val="0"/>
            </a:spcBef>
            <a:spcAft>
              <a:spcPct val="35000"/>
            </a:spcAft>
            <a:buNone/>
          </a:pPr>
          <a:r>
            <a:rPr lang="en-US" sz="1600" kern="1200"/>
            <a:t>Perangkat lunak system operasi berfungsi sebagai pengatir yang dapat mengendalikan sebuah aktivitas yang ada pada system computer. Contoh, Windous, macOS, Linux,iOS, dan Android.</a:t>
          </a:r>
          <a:endParaRPr lang="en-ID" sz="1600" kern="1200"/>
        </a:p>
      </dsp:txBody>
      <dsp:txXfrm>
        <a:off x="503212" y="574548"/>
        <a:ext cx="2081900" cy="2417889"/>
      </dsp:txXfrm>
    </dsp:sp>
    <dsp:sp modelId="{D3ED0FF8-C2CA-4FA8-806A-1EBDE088A7DA}">
      <dsp:nvSpPr>
        <dsp:cNvPr id="0" name=""/>
        <dsp:cNvSpPr/>
      </dsp:nvSpPr>
      <dsp:spPr>
        <a:xfrm>
          <a:off x="694309" y="0"/>
          <a:ext cx="1699704" cy="5745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b" anchorCtr="0">
          <a:noAutofit/>
        </a:bodyPr>
        <a:lstStyle/>
        <a:p>
          <a:pPr marL="0" lvl="0" indent="0" algn="l" defTabSz="800100">
            <a:lnSpc>
              <a:spcPct val="90000"/>
            </a:lnSpc>
            <a:spcBef>
              <a:spcPct val="0"/>
            </a:spcBef>
            <a:spcAft>
              <a:spcPct val="35000"/>
            </a:spcAft>
            <a:buNone/>
          </a:pPr>
          <a:r>
            <a:rPr lang="en-US" sz="1800" b="1" kern="1200"/>
            <a:t>Perangkat Lunak Sistem Operasi</a:t>
          </a:r>
          <a:endParaRPr lang="en-ID" sz="1800" b="1" kern="1200"/>
        </a:p>
      </dsp:txBody>
      <dsp:txXfrm>
        <a:off x="694309" y="0"/>
        <a:ext cx="1699704" cy="574548"/>
      </dsp:txXfrm>
    </dsp:sp>
    <dsp:sp modelId="{65E65837-D0F0-40C1-A95E-2671A8CAA864}">
      <dsp:nvSpPr>
        <dsp:cNvPr id="0" name=""/>
        <dsp:cNvSpPr/>
      </dsp:nvSpPr>
      <dsp:spPr>
        <a:xfrm>
          <a:off x="2704809" y="0"/>
          <a:ext cx="574547" cy="574548"/>
        </a:xfrm>
        <a:prstGeom prst="ellipse">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C9776FF9-DBF6-42B0-A9F0-1A9E3C0050C0}">
      <dsp:nvSpPr>
        <dsp:cNvPr id="0" name=""/>
        <dsp:cNvSpPr/>
      </dsp:nvSpPr>
      <dsp:spPr>
        <a:xfrm>
          <a:off x="2762264" y="57454"/>
          <a:ext cx="459638" cy="459638"/>
        </a:xfrm>
        <a:prstGeom prst="chord">
          <a:avLst>
            <a:gd name="adj1" fmla="val 20431728"/>
            <a:gd name="adj2" fmla="val 11968272"/>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F78B23C-B1C8-4EB8-974C-B2A700D897EC}">
      <dsp:nvSpPr>
        <dsp:cNvPr id="0" name=""/>
        <dsp:cNvSpPr/>
      </dsp:nvSpPr>
      <dsp:spPr>
        <a:xfrm>
          <a:off x="3200538" y="574548"/>
          <a:ext cx="2096738" cy="2417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just" defTabSz="711200">
            <a:lnSpc>
              <a:spcPct val="90000"/>
            </a:lnSpc>
            <a:spcBef>
              <a:spcPct val="0"/>
            </a:spcBef>
            <a:spcAft>
              <a:spcPct val="35000"/>
            </a:spcAft>
            <a:buNone/>
          </a:pPr>
          <a:r>
            <a:rPr lang="en-US" sz="1600" kern="1200"/>
            <a:t>Perangkat lunak pemrograman digunakan programmer untuk menulis, mengembangkan dan menguji kode yang akan dibuat menjadi perangkat lunak lainnya. Contoh, Java, Python, PHP, dan C++.</a:t>
          </a:r>
          <a:endParaRPr lang="en-ID" sz="1600" kern="1200"/>
        </a:p>
      </dsp:txBody>
      <dsp:txXfrm>
        <a:off x="3200538" y="574548"/>
        <a:ext cx="2096738" cy="2417889"/>
      </dsp:txXfrm>
    </dsp:sp>
    <dsp:sp modelId="{16700B02-37AA-4284-955D-F87C74F8088D}">
      <dsp:nvSpPr>
        <dsp:cNvPr id="0" name=""/>
        <dsp:cNvSpPr/>
      </dsp:nvSpPr>
      <dsp:spPr>
        <a:xfrm>
          <a:off x="3399055" y="0"/>
          <a:ext cx="1699704" cy="5745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b" anchorCtr="0">
          <a:noAutofit/>
        </a:bodyPr>
        <a:lstStyle/>
        <a:p>
          <a:pPr marL="0" lvl="0" indent="0" algn="l" defTabSz="755650">
            <a:lnSpc>
              <a:spcPct val="90000"/>
            </a:lnSpc>
            <a:spcBef>
              <a:spcPct val="0"/>
            </a:spcBef>
            <a:spcAft>
              <a:spcPct val="35000"/>
            </a:spcAft>
            <a:buNone/>
          </a:pPr>
          <a:r>
            <a:rPr lang="en-US" sz="1700" b="1" kern="1200"/>
            <a:t>Perangkat Lunak Pemrograman</a:t>
          </a:r>
          <a:endParaRPr lang="en-ID" sz="1700" b="1" kern="1200"/>
        </a:p>
      </dsp:txBody>
      <dsp:txXfrm>
        <a:off x="3399055" y="0"/>
        <a:ext cx="1699704" cy="574548"/>
      </dsp:txXfrm>
    </dsp:sp>
    <dsp:sp modelId="{558E795F-5B63-452D-B75D-B5A03F46C3AE}">
      <dsp:nvSpPr>
        <dsp:cNvPr id="0" name=""/>
        <dsp:cNvSpPr/>
      </dsp:nvSpPr>
      <dsp:spPr>
        <a:xfrm>
          <a:off x="5416974" y="0"/>
          <a:ext cx="574548" cy="574548"/>
        </a:xfrm>
        <a:prstGeom prst="ellipse">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70919F4F-C929-4FB7-906B-C07A1BB550CE}">
      <dsp:nvSpPr>
        <dsp:cNvPr id="0" name=""/>
        <dsp:cNvSpPr/>
      </dsp:nvSpPr>
      <dsp:spPr>
        <a:xfrm>
          <a:off x="5474429" y="57454"/>
          <a:ext cx="459638" cy="459638"/>
        </a:xfrm>
        <a:prstGeom prst="chord">
          <a:avLst>
            <a:gd name="adj1" fmla="val 16200000"/>
            <a:gd name="adj2" fmla="val 162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DB76FAD-0B76-4840-8190-36250BBCD3F7}">
      <dsp:nvSpPr>
        <dsp:cNvPr id="0" name=""/>
        <dsp:cNvSpPr/>
      </dsp:nvSpPr>
      <dsp:spPr>
        <a:xfrm>
          <a:off x="5900201" y="574548"/>
          <a:ext cx="2121741" cy="2417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just" defTabSz="711200">
            <a:lnSpc>
              <a:spcPct val="90000"/>
            </a:lnSpc>
            <a:spcBef>
              <a:spcPct val="0"/>
            </a:spcBef>
            <a:spcAft>
              <a:spcPct val="35000"/>
            </a:spcAft>
            <a:buNone/>
          </a:pPr>
          <a:r>
            <a:rPr lang="en-US" sz="1600" kern="1200"/>
            <a:t>Perangkat lunak aplikasi digunakan untuk menyelesaikan pekerjaan-pekerjaan tertentu. Contoh, Microsoft Office, Google Sheets, Canva, Adobe Photoshop WhatsApp, dan 3D Studio Max.</a:t>
          </a:r>
          <a:endParaRPr lang="en-ID" sz="1600" kern="1200"/>
        </a:p>
      </dsp:txBody>
      <dsp:txXfrm>
        <a:off x="5900201" y="574548"/>
        <a:ext cx="2121741" cy="2417889"/>
      </dsp:txXfrm>
    </dsp:sp>
    <dsp:sp modelId="{40B4A9EC-F810-45E9-835A-689403A83B85}">
      <dsp:nvSpPr>
        <dsp:cNvPr id="0" name=""/>
        <dsp:cNvSpPr/>
      </dsp:nvSpPr>
      <dsp:spPr>
        <a:xfrm>
          <a:off x="6111219" y="0"/>
          <a:ext cx="1699704" cy="5745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b" anchorCtr="0">
          <a:noAutofit/>
        </a:bodyPr>
        <a:lstStyle/>
        <a:p>
          <a:pPr marL="0" lvl="0" indent="0" algn="l" defTabSz="755650">
            <a:lnSpc>
              <a:spcPct val="90000"/>
            </a:lnSpc>
            <a:spcBef>
              <a:spcPct val="0"/>
            </a:spcBef>
            <a:spcAft>
              <a:spcPct val="35000"/>
            </a:spcAft>
            <a:buNone/>
          </a:pPr>
          <a:r>
            <a:rPr lang="en-US" sz="1700" b="1" kern="1200"/>
            <a:t>Perangkat Lunak Aplikasi</a:t>
          </a:r>
          <a:endParaRPr lang="en-ID" sz="1700" b="1" kern="1200"/>
        </a:p>
      </dsp:txBody>
      <dsp:txXfrm>
        <a:off x="6111219" y="0"/>
        <a:ext cx="1699704" cy="5745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35BC33-BEAE-4299-86CB-FE0DA81F5CDF}">
      <dsp:nvSpPr>
        <dsp:cNvPr id="0" name=""/>
        <dsp:cNvSpPr/>
      </dsp:nvSpPr>
      <dsp:spPr>
        <a:xfrm>
          <a:off x="114715" y="856500"/>
          <a:ext cx="2983562" cy="2123136"/>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ABBA43-DE42-4B5A-A01D-40FB76A6A21E}">
      <dsp:nvSpPr>
        <dsp:cNvPr id="0" name=""/>
        <dsp:cNvSpPr/>
      </dsp:nvSpPr>
      <dsp:spPr>
        <a:xfrm>
          <a:off x="0" y="602104"/>
          <a:ext cx="2868847" cy="200830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348B67-FAFA-4CBA-8DE1-61302A149150}">
      <dsp:nvSpPr>
        <dsp:cNvPr id="0" name=""/>
        <dsp:cNvSpPr/>
      </dsp:nvSpPr>
      <dsp:spPr>
        <a:xfrm>
          <a:off x="209230" y="2591571"/>
          <a:ext cx="2796459" cy="291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080" tIns="49530" rIns="132080" bIns="49530" numCol="1" spcCol="1270" anchor="ctr" anchorCtr="0">
          <a:noAutofit/>
        </a:bodyPr>
        <a:lstStyle/>
        <a:p>
          <a:pPr marL="0" lvl="0" indent="0" algn="l" defTabSz="577850">
            <a:lnSpc>
              <a:spcPct val="90000"/>
            </a:lnSpc>
            <a:spcBef>
              <a:spcPct val="0"/>
            </a:spcBef>
            <a:spcAft>
              <a:spcPct val="35000"/>
            </a:spcAft>
            <a:buNone/>
          </a:pPr>
          <a:r>
            <a:rPr lang="en-US" sz="1300" kern="1200"/>
            <a:t>Bermain Gim</a:t>
          </a:r>
          <a:endParaRPr lang="en-ID" sz="1300" kern="1200"/>
        </a:p>
      </dsp:txBody>
      <dsp:txXfrm>
        <a:off x="209230" y="2591571"/>
        <a:ext cx="2796459" cy="291114"/>
      </dsp:txXfrm>
    </dsp:sp>
    <dsp:sp modelId="{3B42483E-5B29-4EDA-BBCA-1900413F1890}">
      <dsp:nvSpPr>
        <dsp:cNvPr id="0" name=""/>
        <dsp:cNvSpPr/>
      </dsp:nvSpPr>
      <dsp:spPr>
        <a:xfrm>
          <a:off x="3219741" y="856500"/>
          <a:ext cx="1364052" cy="2123136"/>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3A30BB-3023-4AC1-9597-093B091477F4}">
      <dsp:nvSpPr>
        <dsp:cNvPr id="0" name=""/>
        <dsp:cNvSpPr/>
      </dsp:nvSpPr>
      <dsp:spPr>
        <a:xfrm>
          <a:off x="95859" y="522410"/>
          <a:ext cx="2493154" cy="1774156"/>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5E5C4E-CB6B-452C-BA8F-23D104E09E85}">
      <dsp:nvSpPr>
        <dsp:cNvPr id="0" name=""/>
        <dsp:cNvSpPr/>
      </dsp:nvSpPr>
      <dsp:spPr>
        <a:xfrm>
          <a:off x="0" y="309829"/>
          <a:ext cx="2397294" cy="167819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CB9521-BB96-4F17-AF96-4640ECB9D058}">
      <dsp:nvSpPr>
        <dsp:cNvPr id="0" name=""/>
        <dsp:cNvSpPr/>
      </dsp:nvSpPr>
      <dsp:spPr>
        <a:xfrm>
          <a:off x="193330" y="1988622"/>
          <a:ext cx="2299824" cy="210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34290" rIns="91440" bIns="34290" numCol="1" spcCol="1270" anchor="ctr" anchorCtr="0">
          <a:noAutofit/>
        </a:bodyPr>
        <a:lstStyle/>
        <a:p>
          <a:pPr marL="0" lvl="0" indent="0" algn="l" defTabSz="400050">
            <a:lnSpc>
              <a:spcPct val="90000"/>
            </a:lnSpc>
            <a:spcBef>
              <a:spcPct val="0"/>
            </a:spcBef>
            <a:spcAft>
              <a:spcPct val="35000"/>
            </a:spcAft>
            <a:buNone/>
          </a:pPr>
          <a:r>
            <a:rPr lang="en-US" sz="900" kern="1200"/>
            <a:t>Revolusi Industri</a:t>
          </a:r>
          <a:endParaRPr lang="en-ID" sz="900" kern="1200"/>
        </a:p>
      </dsp:txBody>
      <dsp:txXfrm>
        <a:off x="193330" y="1988622"/>
        <a:ext cx="2299824" cy="210594"/>
      </dsp:txXfrm>
    </dsp:sp>
    <dsp:sp modelId="{A3702533-1E1E-4ADD-B60E-7BD6ACDFB4A9}">
      <dsp:nvSpPr>
        <dsp:cNvPr id="0" name=""/>
        <dsp:cNvSpPr/>
      </dsp:nvSpPr>
      <dsp:spPr>
        <a:xfrm>
          <a:off x="2690512" y="522410"/>
          <a:ext cx="1139842" cy="1774156"/>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DECC1A-FBC4-4FBB-8E41-442F6F9577A3}">
      <dsp:nvSpPr>
        <dsp:cNvPr id="0" name=""/>
        <dsp:cNvSpPr/>
      </dsp:nvSpPr>
      <dsp:spPr>
        <a:xfrm>
          <a:off x="80595" y="245466"/>
          <a:ext cx="2096169" cy="1491657"/>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D3A870-63F8-4214-B31E-10F9100823CC}">
      <dsp:nvSpPr>
        <dsp:cNvPr id="0" name=""/>
        <dsp:cNvSpPr/>
      </dsp:nvSpPr>
      <dsp:spPr>
        <a:xfrm>
          <a:off x="0" y="66734"/>
          <a:ext cx="2015573" cy="141097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D3331F-6932-46E4-B7F1-CBD06145C54E}">
      <dsp:nvSpPr>
        <dsp:cNvPr id="0" name=""/>
        <dsp:cNvSpPr/>
      </dsp:nvSpPr>
      <dsp:spPr>
        <a:xfrm>
          <a:off x="162546" y="1478213"/>
          <a:ext cx="1933622" cy="177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30480" rIns="81280" bIns="30480" numCol="1" spcCol="1270" anchor="ctr" anchorCtr="0">
          <a:noAutofit/>
        </a:bodyPr>
        <a:lstStyle/>
        <a:p>
          <a:pPr marL="0" lvl="0" indent="0" algn="l" defTabSz="355600">
            <a:lnSpc>
              <a:spcPct val="90000"/>
            </a:lnSpc>
            <a:spcBef>
              <a:spcPct val="0"/>
            </a:spcBef>
            <a:spcAft>
              <a:spcPct val="35000"/>
            </a:spcAft>
            <a:buNone/>
          </a:pPr>
          <a:r>
            <a:rPr lang="en-US" sz="800" kern="1200"/>
            <a:t>Hak Cipta Produk</a:t>
          </a:r>
          <a:endParaRPr lang="en-ID" sz="800" kern="1200"/>
        </a:p>
      </dsp:txBody>
      <dsp:txXfrm>
        <a:off x="162546" y="1478213"/>
        <a:ext cx="1933622" cy="177061"/>
      </dsp:txXfrm>
    </dsp:sp>
    <dsp:sp modelId="{A3A6E573-B4F5-433F-A21D-B91BE068DF10}">
      <dsp:nvSpPr>
        <dsp:cNvPr id="0" name=""/>
        <dsp:cNvSpPr/>
      </dsp:nvSpPr>
      <dsp:spPr>
        <a:xfrm>
          <a:off x="2262101" y="245466"/>
          <a:ext cx="958345" cy="1491657"/>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DECC1A-FBC4-4FBB-8E41-442F6F9577A3}">
      <dsp:nvSpPr>
        <dsp:cNvPr id="0" name=""/>
        <dsp:cNvSpPr/>
      </dsp:nvSpPr>
      <dsp:spPr>
        <a:xfrm>
          <a:off x="80595" y="483754"/>
          <a:ext cx="2096169" cy="1491657"/>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D3A870-63F8-4214-B31E-10F9100823CC}">
      <dsp:nvSpPr>
        <dsp:cNvPr id="0" name=""/>
        <dsp:cNvSpPr/>
      </dsp:nvSpPr>
      <dsp:spPr>
        <a:xfrm>
          <a:off x="0" y="305022"/>
          <a:ext cx="2015573" cy="141097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D3331F-6932-46E4-B7F1-CBD06145C54E}">
      <dsp:nvSpPr>
        <dsp:cNvPr id="0" name=""/>
        <dsp:cNvSpPr/>
      </dsp:nvSpPr>
      <dsp:spPr>
        <a:xfrm>
          <a:off x="162546" y="1716501"/>
          <a:ext cx="1933622" cy="1770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30480" rIns="81280" bIns="30480" numCol="1" spcCol="1270" anchor="ctr" anchorCtr="0">
          <a:noAutofit/>
        </a:bodyPr>
        <a:lstStyle/>
        <a:p>
          <a:pPr marL="0" lvl="0" indent="0" algn="l" defTabSz="355600">
            <a:lnSpc>
              <a:spcPct val="90000"/>
            </a:lnSpc>
            <a:spcBef>
              <a:spcPct val="0"/>
            </a:spcBef>
            <a:spcAft>
              <a:spcPct val="35000"/>
            </a:spcAft>
            <a:buNone/>
          </a:pPr>
          <a:r>
            <a:rPr lang="en-US" sz="800" kern="1200"/>
            <a:t>Hak Cipta Produk</a:t>
          </a:r>
          <a:endParaRPr lang="en-ID" sz="800" kern="1200"/>
        </a:p>
      </dsp:txBody>
      <dsp:txXfrm>
        <a:off x="162546" y="1716501"/>
        <a:ext cx="1933622" cy="177061"/>
      </dsp:txXfrm>
    </dsp:sp>
    <dsp:sp modelId="{A3A6E573-B4F5-433F-A21D-B91BE068DF10}">
      <dsp:nvSpPr>
        <dsp:cNvPr id="0" name=""/>
        <dsp:cNvSpPr/>
      </dsp:nvSpPr>
      <dsp:spPr>
        <a:xfrm>
          <a:off x="2262101" y="483754"/>
          <a:ext cx="958345" cy="1491657"/>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8245FD-2F77-4D41-975B-A6AD33BEE71E}" type="datetimeFigureOut">
              <a:rPr lang="id-ID" smtClean="0"/>
              <a:t>10/03/2023</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4A96D7-D529-4251-BD8D-1C74EFDA6359}" type="slidenum">
              <a:rPr lang="id-ID" smtClean="0"/>
              <a:t>‹#›</a:t>
            </a:fld>
            <a:endParaRPr lang="id-ID"/>
          </a:p>
        </p:txBody>
      </p:sp>
    </p:spTree>
    <p:extLst>
      <p:ext uri="{BB962C8B-B14F-4D97-AF65-F5344CB8AC3E}">
        <p14:creationId xmlns:p14="http://schemas.microsoft.com/office/powerpoint/2010/main" val="4091955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https://www.freepik.com/free-photo/rear-view-programmer-working-all-night-long_5698334.htm#query=computing&amp;position=3&amp;from_view=search&amp;track=sph</a:t>
            </a:r>
          </a:p>
          <a:p>
            <a:endParaRPr lang="en-ID"/>
          </a:p>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a:t>
            </a:fld>
            <a:endParaRPr lang="id-ID"/>
          </a:p>
        </p:txBody>
      </p:sp>
    </p:spTree>
    <p:extLst>
      <p:ext uri="{BB962C8B-B14F-4D97-AF65-F5344CB8AC3E}">
        <p14:creationId xmlns:p14="http://schemas.microsoft.com/office/powerpoint/2010/main" val="602911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shutterstock_1038714985</a:t>
            </a:r>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19</a:t>
            </a:fld>
            <a:endParaRPr lang="id-ID"/>
          </a:p>
        </p:txBody>
      </p:sp>
    </p:spTree>
    <p:extLst>
      <p:ext uri="{BB962C8B-B14F-4D97-AF65-F5344CB8AC3E}">
        <p14:creationId xmlns:p14="http://schemas.microsoft.com/office/powerpoint/2010/main" val="3954547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21</a:t>
            </a:fld>
            <a:endParaRPr lang="id-ID"/>
          </a:p>
        </p:txBody>
      </p:sp>
    </p:spTree>
    <p:extLst>
      <p:ext uri="{BB962C8B-B14F-4D97-AF65-F5344CB8AC3E}">
        <p14:creationId xmlns:p14="http://schemas.microsoft.com/office/powerpoint/2010/main" val="2666694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22</a:t>
            </a:fld>
            <a:endParaRPr lang="id-ID"/>
          </a:p>
        </p:txBody>
      </p:sp>
    </p:spTree>
    <p:extLst>
      <p:ext uri="{BB962C8B-B14F-4D97-AF65-F5344CB8AC3E}">
        <p14:creationId xmlns:p14="http://schemas.microsoft.com/office/powerpoint/2010/main" val="3224142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a:t>shutterstock_1508154509 </a:t>
            </a:r>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23</a:t>
            </a:fld>
            <a:endParaRPr lang="id-ID"/>
          </a:p>
        </p:txBody>
      </p:sp>
    </p:spTree>
    <p:extLst>
      <p:ext uri="{BB962C8B-B14F-4D97-AF65-F5344CB8AC3E}">
        <p14:creationId xmlns:p14="http://schemas.microsoft.com/office/powerpoint/2010/main" val="2151346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24</a:t>
            </a:fld>
            <a:endParaRPr lang="id-ID"/>
          </a:p>
        </p:txBody>
      </p:sp>
    </p:spTree>
    <p:extLst>
      <p:ext uri="{BB962C8B-B14F-4D97-AF65-F5344CB8AC3E}">
        <p14:creationId xmlns:p14="http://schemas.microsoft.com/office/powerpoint/2010/main" val="871255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26</a:t>
            </a:fld>
            <a:endParaRPr lang="id-ID"/>
          </a:p>
        </p:txBody>
      </p:sp>
    </p:spTree>
    <p:extLst>
      <p:ext uri="{BB962C8B-B14F-4D97-AF65-F5344CB8AC3E}">
        <p14:creationId xmlns:p14="http://schemas.microsoft.com/office/powerpoint/2010/main" val="22341818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27</a:t>
            </a:fld>
            <a:endParaRPr lang="id-ID"/>
          </a:p>
        </p:txBody>
      </p:sp>
    </p:spTree>
    <p:extLst>
      <p:ext uri="{BB962C8B-B14F-4D97-AF65-F5344CB8AC3E}">
        <p14:creationId xmlns:p14="http://schemas.microsoft.com/office/powerpoint/2010/main" val="1841763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shutterstock_389217256</a:t>
            </a:r>
          </a:p>
        </p:txBody>
      </p:sp>
      <p:sp>
        <p:nvSpPr>
          <p:cNvPr id="4" name="Slide Number Placeholder 3"/>
          <p:cNvSpPr>
            <a:spLocks noGrp="1"/>
          </p:cNvSpPr>
          <p:nvPr>
            <p:ph type="sldNum" sz="quarter" idx="5"/>
          </p:nvPr>
        </p:nvSpPr>
        <p:spPr/>
        <p:txBody>
          <a:bodyPr/>
          <a:lstStyle/>
          <a:p>
            <a:fld id="{CF4A96D7-D529-4251-BD8D-1C74EFDA6359}" type="slidenum">
              <a:rPr lang="id-ID" smtClean="0"/>
              <a:t>28</a:t>
            </a:fld>
            <a:endParaRPr lang="id-ID"/>
          </a:p>
        </p:txBody>
      </p:sp>
    </p:spTree>
    <p:extLst>
      <p:ext uri="{BB962C8B-B14F-4D97-AF65-F5344CB8AC3E}">
        <p14:creationId xmlns:p14="http://schemas.microsoft.com/office/powerpoint/2010/main" val="351976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30</a:t>
            </a:fld>
            <a:endParaRPr lang="id-ID"/>
          </a:p>
        </p:txBody>
      </p:sp>
    </p:spTree>
    <p:extLst>
      <p:ext uri="{BB962C8B-B14F-4D97-AF65-F5344CB8AC3E}">
        <p14:creationId xmlns:p14="http://schemas.microsoft.com/office/powerpoint/2010/main" val="1737309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31</a:t>
            </a:fld>
            <a:endParaRPr lang="id-ID"/>
          </a:p>
        </p:txBody>
      </p:sp>
    </p:spTree>
    <p:extLst>
      <p:ext uri="{BB962C8B-B14F-4D97-AF65-F5344CB8AC3E}">
        <p14:creationId xmlns:p14="http://schemas.microsoft.com/office/powerpoint/2010/main" val="628055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shutterstock_1874095963</a:t>
            </a:r>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a:t>
            </a:fld>
            <a:endParaRPr lang="id-ID"/>
          </a:p>
        </p:txBody>
      </p:sp>
    </p:spTree>
    <p:extLst>
      <p:ext uri="{BB962C8B-B14F-4D97-AF65-F5344CB8AC3E}">
        <p14:creationId xmlns:p14="http://schemas.microsoft.com/office/powerpoint/2010/main" val="3327475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32</a:t>
            </a:fld>
            <a:endParaRPr lang="id-ID"/>
          </a:p>
        </p:txBody>
      </p:sp>
    </p:spTree>
    <p:extLst>
      <p:ext uri="{BB962C8B-B14F-4D97-AF65-F5344CB8AC3E}">
        <p14:creationId xmlns:p14="http://schemas.microsoft.com/office/powerpoint/2010/main" val="260424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33</a:t>
            </a:fld>
            <a:endParaRPr lang="id-ID"/>
          </a:p>
        </p:txBody>
      </p:sp>
    </p:spTree>
    <p:extLst>
      <p:ext uri="{BB962C8B-B14F-4D97-AF65-F5344CB8AC3E}">
        <p14:creationId xmlns:p14="http://schemas.microsoft.com/office/powerpoint/2010/main" val="330936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a:t>shutterstock_389217256</a:t>
            </a:r>
          </a:p>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34</a:t>
            </a:fld>
            <a:endParaRPr lang="id-ID"/>
          </a:p>
        </p:txBody>
      </p:sp>
    </p:spTree>
    <p:extLst>
      <p:ext uri="{BB962C8B-B14F-4D97-AF65-F5344CB8AC3E}">
        <p14:creationId xmlns:p14="http://schemas.microsoft.com/office/powerpoint/2010/main" val="2604583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35</a:t>
            </a:fld>
            <a:endParaRPr lang="id-ID"/>
          </a:p>
        </p:txBody>
      </p:sp>
    </p:spTree>
    <p:extLst>
      <p:ext uri="{BB962C8B-B14F-4D97-AF65-F5344CB8AC3E}">
        <p14:creationId xmlns:p14="http://schemas.microsoft.com/office/powerpoint/2010/main" val="2064585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36</a:t>
            </a:fld>
            <a:endParaRPr lang="id-ID"/>
          </a:p>
        </p:txBody>
      </p:sp>
    </p:spTree>
    <p:extLst>
      <p:ext uri="{BB962C8B-B14F-4D97-AF65-F5344CB8AC3E}">
        <p14:creationId xmlns:p14="http://schemas.microsoft.com/office/powerpoint/2010/main" val="1155968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37</a:t>
            </a:fld>
            <a:endParaRPr lang="id-ID"/>
          </a:p>
        </p:txBody>
      </p:sp>
    </p:spTree>
    <p:extLst>
      <p:ext uri="{BB962C8B-B14F-4D97-AF65-F5344CB8AC3E}">
        <p14:creationId xmlns:p14="http://schemas.microsoft.com/office/powerpoint/2010/main" val="12521736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38</a:t>
            </a:fld>
            <a:endParaRPr lang="id-ID"/>
          </a:p>
        </p:txBody>
      </p:sp>
    </p:spTree>
    <p:extLst>
      <p:ext uri="{BB962C8B-B14F-4D97-AF65-F5344CB8AC3E}">
        <p14:creationId xmlns:p14="http://schemas.microsoft.com/office/powerpoint/2010/main" val="1049193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39</a:t>
            </a:fld>
            <a:endParaRPr lang="id-ID"/>
          </a:p>
        </p:txBody>
      </p:sp>
    </p:spTree>
    <p:extLst>
      <p:ext uri="{BB962C8B-B14F-4D97-AF65-F5344CB8AC3E}">
        <p14:creationId xmlns:p14="http://schemas.microsoft.com/office/powerpoint/2010/main" val="3222097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shutterstock_2160981461</a:t>
            </a:r>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4</a:t>
            </a:fld>
            <a:endParaRPr lang="id-ID"/>
          </a:p>
        </p:txBody>
      </p:sp>
    </p:spTree>
    <p:extLst>
      <p:ext uri="{BB962C8B-B14F-4D97-AF65-F5344CB8AC3E}">
        <p14:creationId xmlns:p14="http://schemas.microsoft.com/office/powerpoint/2010/main" val="4256091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6</a:t>
            </a:fld>
            <a:endParaRPr lang="id-ID"/>
          </a:p>
        </p:txBody>
      </p:sp>
    </p:spTree>
    <p:extLst>
      <p:ext uri="{BB962C8B-B14F-4D97-AF65-F5344CB8AC3E}">
        <p14:creationId xmlns:p14="http://schemas.microsoft.com/office/powerpoint/2010/main" val="4414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7</a:t>
            </a:fld>
            <a:endParaRPr lang="id-ID"/>
          </a:p>
        </p:txBody>
      </p:sp>
    </p:spTree>
    <p:extLst>
      <p:ext uri="{BB962C8B-B14F-4D97-AF65-F5344CB8AC3E}">
        <p14:creationId xmlns:p14="http://schemas.microsoft.com/office/powerpoint/2010/main" val="1646552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9</a:t>
            </a:fld>
            <a:endParaRPr lang="id-ID"/>
          </a:p>
        </p:txBody>
      </p:sp>
    </p:spTree>
    <p:extLst>
      <p:ext uri="{BB962C8B-B14F-4D97-AF65-F5344CB8AC3E}">
        <p14:creationId xmlns:p14="http://schemas.microsoft.com/office/powerpoint/2010/main" val="481462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shutterstock_537529714</a:t>
            </a:r>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13</a:t>
            </a:fld>
            <a:endParaRPr lang="id-ID"/>
          </a:p>
        </p:txBody>
      </p:sp>
    </p:spTree>
    <p:extLst>
      <p:ext uri="{BB962C8B-B14F-4D97-AF65-F5344CB8AC3E}">
        <p14:creationId xmlns:p14="http://schemas.microsoft.com/office/powerpoint/2010/main" val="1692460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17</a:t>
            </a:fld>
            <a:endParaRPr lang="id-ID"/>
          </a:p>
        </p:txBody>
      </p:sp>
    </p:spTree>
    <p:extLst>
      <p:ext uri="{BB962C8B-B14F-4D97-AF65-F5344CB8AC3E}">
        <p14:creationId xmlns:p14="http://schemas.microsoft.com/office/powerpoint/2010/main" val="2258527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CF4A96D7-D529-4251-BD8D-1C74EFDA6359}" type="slidenum">
              <a:rPr lang="id-ID" smtClean="0"/>
              <a:t>18</a:t>
            </a:fld>
            <a:endParaRPr lang="id-ID"/>
          </a:p>
        </p:txBody>
      </p:sp>
    </p:spTree>
    <p:extLst>
      <p:ext uri="{BB962C8B-B14F-4D97-AF65-F5344CB8AC3E}">
        <p14:creationId xmlns:p14="http://schemas.microsoft.com/office/powerpoint/2010/main" val="425462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CC85580-700B-4B6D-9E64-E46A153F7744}" type="datetimeFigureOut">
              <a:rPr lang="id-ID" smtClean="0"/>
              <a:t>10/03/2023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3746282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C85580-700B-4B6D-9E64-E46A153F7744}" type="datetimeFigureOut">
              <a:rPr lang="id-ID" smtClean="0"/>
              <a:t>10/03/2023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40633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C85580-700B-4B6D-9E64-E46A153F7744}" type="datetimeFigureOut">
              <a:rPr lang="id-ID" smtClean="0"/>
              <a:t>10/03/2023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2818809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242647" y="254632"/>
            <a:ext cx="8679898" cy="543185"/>
          </a:xfrm>
          <a:prstGeom prst="rect">
            <a:avLst/>
          </a:prstGeom>
        </p:spPr>
        <p:txBody>
          <a:bodyPr anchor="ctr"/>
          <a:lstStyle>
            <a:lvl1pPr marL="0" indent="0" algn="ctr">
              <a:buNone/>
              <a:defRPr sz="405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042259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Images &amp; Contents">
    <p:spTree>
      <p:nvGrpSpPr>
        <p:cNvPr id="1" name=""/>
        <p:cNvGrpSpPr/>
        <p:nvPr/>
      </p:nvGrpSpPr>
      <p:grpSpPr>
        <a:xfrm>
          <a:off x="0" y="0"/>
          <a:ext cx="0" cy="0"/>
          <a:chOff x="0" y="0"/>
          <a:chExt cx="0" cy="0"/>
        </a:xfrm>
      </p:grpSpPr>
      <p:sp>
        <p:nvSpPr>
          <p:cNvPr id="4" name="그림 개체 틀 3">
            <a:extLst>
              <a:ext uri="{FF2B5EF4-FFF2-40B4-BE49-F238E27FC236}">
                <a16:creationId xmlns:a16="http://schemas.microsoft.com/office/drawing/2014/main" id="{9C09E7B9-ECB5-4564-A54A-1AE75A669D60}"/>
              </a:ext>
            </a:extLst>
          </p:cNvPr>
          <p:cNvSpPr>
            <a:spLocks noGrp="1"/>
          </p:cNvSpPr>
          <p:nvPr>
            <p:ph type="pic" sz="quarter" idx="10" hasCustomPrompt="1"/>
          </p:nvPr>
        </p:nvSpPr>
        <p:spPr>
          <a:xfrm>
            <a:off x="1" y="0"/>
            <a:ext cx="9144000" cy="2571750"/>
          </a:xfrm>
          <a:custGeom>
            <a:avLst/>
            <a:gdLst>
              <a:gd name="connsiteX0" fmla="*/ 6095999 w 12192000"/>
              <a:gd name="connsiteY0" fmla="*/ 1233270 h 3429000"/>
              <a:gd name="connsiteX1" fmla="*/ 7360415 w 12192000"/>
              <a:gd name="connsiteY1" fmla="*/ 3429000 h 3429000"/>
              <a:gd name="connsiteX2" fmla="*/ 4831583 w 12192000"/>
              <a:gd name="connsiteY2" fmla="*/ 3429000 h 3429000"/>
              <a:gd name="connsiteX3" fmla="*/ 0 w 12192000"/>
              <a:gd name="connsiteY3" fmla="*/ 0 h 3429000"/>
              <a:gd name="connsiteX4" fmla="*/ 12192000 w 12192000"/>
              <a:gd name="connsiteY4" fmla="*/ 0 h 3429000"/>
              <a:gd name="connsiteX5" fmla="*/ 12192000 w 12192000"/>
              <a:gd name="connsiteY5" fmla="*/ 3429000 h 3429000"/>
              <a:gd name="connsiteX6" fmla="*/ 7473940 w 12192000"/>
              <a:gd name="connsiteY6" fmla="*/ 3429000 h 3429000"/>
              <a:gd name="connsiteX7" fmla="*/ 6096000 w 12192000"/>
              <a:gd name="connsiteY7" fmla="*/ 1053241 h 3429000"/>
              <a:gd name="connsiteX8" fmla="*/ 4718060 w 12192000"/>
              <a:gd name="connsiteY8" fmla="*/ 3429000 h 3429000"/>
              <a:gd name="connsiteX9" fmla="*/ 0 w 12192000"/>
              <a:gd name="connsiteY9"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9000">
                <a:moveTo>
                  <a:pt x="6095999" y="1233270"/>
                </a:moveTo>
                <a:lnTo>
                  <a:pt x="7360415" y="3429000"/>
                </a:lnTo>
                <a:lnTo>
                  <a:pt x="4831583" y="3429000"/>
                </a:lnTo>
                <a:close/>
                <a:moveTo>
                  <a:pt x="0" y="0"/>
                </a:moveTo>
                <a:lnTo>
                  <a:pt x="12192000" y="0"/>
                </a:lnTo>
                <a:lnTo>
                  <a:pt x="12192000" y="3429000"/>
                </a:lnTo>
                <a:lnTo>
                  <a:pt x="7473940" y="3429000"/>
                </a:lnTo>
                <a:lnTo>
                  <a:pt x="6096000" y="1053241"/>
                </a:lnTo>
                <a:lnTo>
                  <a:pt x="4718060" y="3429000"/>
                </a:lnTo>
                <a:lnTo>
                  <a:pt x="0" y="3429000"/>
                </a:lnTo>
                <a:close/>
              </a:path>
            </a:pathLst>
          </a:custGeom>
          <a:solidFill>
            <a:schemeClr val="bg1">
              <a:lumMod val="95000"/>
            </a:schemeClr>
          </a:solidFill>
          <a:effectLst/>
        </p:spPr>
        <p:txBody>
          <a:bodyPr wrap="square" anchor="ctr">
            <a:noAutofit/>
          </a:bodyPr>
          <a:lstStyle>
            <a:lvl1pPr marL="0" marR="0" indent="0" algn="ctr" defTabSz="685835" rtl="0" eaLnBrk="1" fontAlgn="auto" latinLnBrk="1" hangingPunct="1">
              <a:lnSpc>
                <a:spcPct val="90000"/>
              </a:lnSpc>
              <a:spcBef>
                <a:spcPts val="750"/>
              </a:spcBef>
              <a:spcAft>
                <a:spcPts val="0"/>
              </a:spcAft>
              <a:buClrTx/>
              <a:buSzTx/>
              <a:buFontTx/>
              <a:buNone/>
              <a:tabLst/>
              <a:defRPr sz="9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666686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1_Images &amp; Contents Layout">
    <p:spTree>
      <p:nvGrpSpPr>
        <p:cNvPr id="1" name=""/>
        <p:cNvGrpSpPr/>
        <p:nvPr/>
      </p:nvGrpSpPr>
      <p:grpSpPr>
        <a:xfrm>
          <a:off x="0" y="0"/>
          <a:ext cx="0" cy="0"/>
          <a:chOff x="0" y="0"/>
          <a:chExt cx="0" cy="0"/>
        </a:xfrm>
      </p:grpSpPr>
      <p:sp>
        <p:nvSpPr>
          <p:cNvPr id="12" name="Picture Placeholder 2"/>
          <p:cNvSpPr>
            <a:spLocks noGrp="1"/>
          </p:cNvSpPr>
          <p:nvPr>
            <p:ph type="pic" idx="10" hasCustomPrompt="1"/>
          </p:nvPr>
        </p:nvSpPr>
        <p:spPr>
          <a:xfrm>
            <a:off x="365766" y="966652"/>
            <a:ext cx="2549211" cy="2739226"/>
          </a:xfrm>
          <a:prstGeom prst="rect">
            <a:avLst/>
          </a:prstGeom>
          <a:solidFill>
            <a:schemeClr val="bg1">
              <a:lumMod val="95000"/>
            </a:schemeClr>
          </a:solidFill>
          <a:ln w="44450">
            <a:solidFill>
              <a:schemeClr val="accent1"/>
            </a:solidFill>
          </a:ln>
        </p:spPr>
        <p:txBody>
          <a:bodyPr anchor="ctr"/>
          <a:lstStyle>
            <a:lvl1pPr marL="0" indent="0" algn="ctr">
              <a:buNone/>
              <a:defRPr sz="900" strike="noStrike" baseline="0">
                <a:solidFill>
                  <a:schemeClr val="tx1">
                    <a:lumMod val="75000"/>
                    <a:lumOff val="25000"/>
                  </a:schemeClr>
                </a:solidFill>
                <a:latin typeface="+mn-lt"/>
                <a:ea typeface="+mj-ea"/>
                <a:cs typeface="Arial"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ko-KR" dirty="0"/>
              <a:t>Your Picture Here</a:t>
            </a:r>
            <a:endParaRPr lang="ko-KR" altLang="en-US" dirty="0"/>
          </a:p>
        </p:txBody>
      </p:sp>
      <p:sp>
        <p:nvSpPr>
          <p:cNvPr id="13" name="Picture Placeholder 2"/>
          <p:cNvSpPr>
            <a:spLocks noGrp="1"/>
          </p:cNvSpPr>
          <p:nvPr>
            <p:ph type="pic" idx="11" hasCustomPrompt="1"/>
          </p:nvPr>
        </p:nvSpPr>
        <p:spPr>
          <a:xfrm>
            <a:off x="3293154" y="966652"/>
            <a:ext cx="2557694" cy="2739226"/>
          </a:xfrm>
          <a:prstGeom prst="rect">
            <a:avLst/>
          </a:prstGeom>
          <a:solidFill>
            <a:schemeClr val="bg1">
              <a:lumMod val="95000"/>
            </a:schemeClr>
          </a:solidFill>
          <a:ln w="44450">
            <a:solidFill>
              <a:schemeClr val="accent2"/>
            </a:solidFill>
          </a:ln>
        </p:spPr>
        <p:txBody>
          <a:bodyPr anchor="ctr"/>
          <a:lstStyle>
            <a:lvl1pPr marL="0" indent="0" algn="ctr">
              <a:buNone/>
              <a:defRPr sz="900" strike="noStrike" baseline="0">
                <a:solidFill>
                  <a:schemeClr val="tx1">
                    <a:lumMod val="75000"/>
                    <a:lumOff val="25000"/>
                  </a:schemeClr>
                </a:solidFill>
                <a:latin typeface="+mn-lt"/>
                <a:ea typeface="+mj-ea"/>
                <a:cs typeface="Arial"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ko-KR" dirty="0"/>
              <a:t>Your Picture Here</a:t>
            </a:r>
            <a:endParaRPr lang="ko-KR" altLang="en-US" dirty="0"/>
          </a:p>
        </p:txBody>
      </p:sp>
      <p:sp>
        <p:nvSpPr>
          <p:cNvPr id="14" name="Picture Placeholder 2"/>
          <p:cNvSpPr>
            <a:spLocks noGrp="1"/>
          </p:cNvSpPr>
          <p:nvPr>
            <p:ph type="pic" idx="12" hasCustomPrompt="1"/>
          </p:nvPr>
        </p:nvSpPr>
        <p:spPr>
          <a:xfrm>
            <a:off x="6229024" y="966652"/>
            <a:ext cx="2549211" cy="2739226"/>
          </a:xfrm>
          <a:prstGeom prst="rect">
            <a:avLst/>
          </a:prstGeom>
          <a:solidFill>
            <a:schemeClr val="bg1">
              <a:lumMod val="95000"/>
            </a:schemeClr>
          </a:solidFill>
          <a:ln w="44450">
            <a:solidFill>
              <a:schemeClr val="accent3"/>
            </a:solidFill>
          </a:ln>
        </p:spPr>
        <p:txBody>
          <a:bodyPr anchor="ctr"/>
          <a:lstStyle>
            <a:lvl1pPr marL="0" indent="0" algn="ctr">
              <a:buNone/>
              <a:defRPr sz="900" strike="noStrike" baseline="0">
                <a:solidFill>
                  <a:schemeClr val="tx1">
                    <a:lumMod val="75000"/>
                    <a:lumOff val="25000"/>
                  </a:schemeClr>
                </a:solidFill>
                <a:latin typeface="+mn-lt"/>
                <a:ea typeface="+mj-ea"/>
                <a:cs typeface="Arial"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ko-KR" dirty="0"/>
              <a:t>Your Picture Here</a:t>
            </a:r>
            <a:endParaRPr lang="ko-KR" altLang="en-US" dirty="0"/>
          </a:p>
        </p:txBody>
      </p:sp>
      <p:sp>
        <p:nvSpPr>
          <p:cNvPr id="22" name="Text Placeholder 9">
            <a:extLst>
              <a:ext uri="{FF2B5EF4-FFF2-40B4-BE49-F238E27FC236}">
                <a16:creationId xmlns:a16="http://schemas.microsoft.com/office/drawing/2014/main" id="{60950C7D-F985-4EA8-B078-69AF4B2AB5B3}"/>
              </a:ext>
            </a:extLst>
          </p:cNvPr>
          <p:cNvSpPr>
            <a:spLocks noGrp="1"/>
          </p:cNvSpPr>
          <p:nvPr>
            <p:ph type="body" sz="quarter" idx="13" hasCustomPrompt="1"/>
          </p:nvPr>
        </p:nvSpPr>
        <p:spPr>
          <a:xfrm>
            <a:off x="0" y="178334"/>
            <a:ext cx="9144000" cy="543185"/>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901896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Contents slide layout">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AA5DBC2F-2573-4478-81A6-229D479F1BA5}"/>
              </a:ext>
            </a:extLst>
          </p:cNvPr>
          <p:cNvSpPr/>
          <p:nvPr userDrawn="1"/>
        </p:nvSpPr>
        <p:spPr>
          <a:xfrm rot="5400000">
            <a:off x="1186841" y="141086"/>
            <a:ext cx="2487638" cy="486132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그림 개체 틀 2">
            <a:extLst>
              <a:ext uri="{FF2B5EF4-FFF2-40B4-BE49-F238E27FC236}">
                <a16:creationId xmlns:a16="http://schemas.microsoft.com/office/drawing/2014/main" id="{E5F47ABD-950C-435F-867F-66F849BD95CE}"/>
              </a:ext>
            </a:extLst>
          </p:cNvPr>
          <p:cNvSpPr>
            <a:spLocks noGrp="1" noChangeAspect="1"/>
          </p:cNvSpPr>
          <p:nvPr>
            <p:ph type="pic" sz="quarter" idx="14" hasCustomPrompt="1"/>
          </p:nvPr>
        </p:nvSpPr>
        <p:spPr>
          <a:xfrm>
            <a:off x="2458164" y="1455895"/>
            <a:ext cx="2231708" cy="2231708"/>
          </a:xfrm>
          <a:prstGeom prst="ellipse">
            <a:avLst/>
          </a:prstGeom>
          <a:solidFill>
            <a:schemeClr val="bg1">
              <a:lumMod val="95000"/>
            </a:schemeClr>
          </a:solidFill>
        </p:spPr>
        <p:txBody>
          <a:bodyPr anchor="ctr"/>
          <a:lstStyle>
            <a:lvl1pPr marL="0" indent="0" algn="ctr">
              <a:buNone/>
              <a:defRPr sz="9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803883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IMAGE AND CONTENTS LAYOUT_09">
    <p:spTree>
      <p:nvGrpSpPr>
        <p:cNvPr id="1" name=""/>
        <p:cNvGrpSpPr/>
        <p:nvPr/>
      </p:nvGrpSpPr>
      <p:grpSpPr>
        <a:xfrm>
          <a:off x="0" y="0"/>
          <a:ext cx="0" cy="0"/>
          <a:chOff x="0" y="0"/>
          <a:chExt cx="0" cy="0"/>
        </a:xfrm>
      </p:grpSpPr>
      <p:sp>
        <p:nvSpPr>
          <p:cNvPr id="4" name="그림 개체 틀 2"/>
          <p:cNvSpPr>
            <a:spLocks noGrp="1"/>
          </p:cNvSpPr>
          <p:nvPr>
            <p:ph type="pic" sz="quarter" idx="42" hasCustomPrompt="1"/>
          </p:nvPr>
        </p:nvSpPr>
        <p:spPr>
          <a:xfrm>
            <a:off x="4572001" y="1123145"/>
            <a:ext cx="4010297" cy="3658121"/>
          </a:xfrm>
          <a:prstGeom prst="rect">
            <a:avLst/>
          </a:prstGeom>
          <a:solidFill>
            <a:schemeClr val="bg1">
              <a:lumMod val="95000"/>
            </a:schemeClr>
          </a:solidFill>
        </p:spPr>
        <p:txBody>
          <a:bodyPr anchor="ctr"/>
          <a:lstStyle>
            <a:lvl1pPr marL="0" indent="0" algn="ctr">
              <a:buNone/>
              <a:defRPr sz="900"/>
            </a:lvl1pPr>
          </a:lstStyle>
          <a:p>
            <a:r>
              <a:rPr lang="en-US" altLang="ko-KR" dirty="0"/>
              <a:t>Place Your Picture Here</a:t>
            </a:r>
            <a:endParaRPr lang="ko-KR" altLang="en-US" dirty="0"/>
          </a:p>
        </p:txBody>
      </p:sp>
    </p:spTree>
    <p:extLst>
      <p:ext uri="{BB962C8B-B14F-4D97-AF65-F5344CB8AC3E}">
        <p14:creationId xmlns:p14="http://schemas.microsoft.com/office/powerpoint/2010/main" val="713620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2" name="Rectangle 1"/>
          <p:cNvSpPr/>
          <p:nvPr userDrawn="1"/>
        </p:nvSpPr>
        <p:spPr>
          <a:xfrm>
            <a:off x="3028028" y="0"/>
            <a:ext cx="309634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0" y="5064981"/>
            <a:ext cx="9144000" cy="831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600350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061880F9-20D3-4626-A329-F4C73B455660}"/>
              </a:ext>
            </a:extLst>
          </p:cNvPr>
          <p:cNvSpPr>
            <a:spLocks noGrp="1"/>
          </p:cNvSpPr>
          <p:nvPr>
            <p:ph type="pic" sz="quarter" idx="14" hasCustomPrompt="1"/>
          </p:nvPr>
        </p:nvSpPr>
        <p:spPr>
          <a:xfrm>
            <a:off x="1401704" y="1417320"/>
            <a:ext cx="2458368" cy="372618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4" name="그림 개체 틀 2">
            <a:extLst>
              <a:ext uri="{FF2B5EF4-FFF2-40B4-BE49-F238E27FC236}">
                <a16:creationId xmlns:a16="http://schemas.microsoft.com/office/drawing/2014/main" id="{C10B3C62-656F-435D-9524-4DDA6D575D29}"/>
              </a:ext>
            </a:extLst>
          </p:cNvPr>
          <p:cNvSpPr>
            <a:spLocks noGrp="1"/>
          </p:cNvSpPr>
          <p:nvPr>
            <p:ph type="pic" sz="quarter" idx="15" hasCustomPrompt="1"/>
          </p:nvPr>
        </p:nvSpPr>
        <p:spPr>
          <a:xfrm>
            <a:off x="5833280" y="0"/>
            <a:ext cx="2458368" cy="2736668"/>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19929996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Contents slide layout">
    <p:spTree>
      <p:nvGrpSpPr>
        <p:cNvPr id="1" name=""/>
        <p:cNvGrpSpPr/>
        <p:nvPr/>
      </p:nvGrpSpPr>
      <p:grpSpPr>
        <a:xfrm>
          <a:off x="0" y="0"/>
          <a:ext cx="0" cy="0"/>
          <a:chOff x="0" y="0"/>
          <a:chExt cx="0" cy="0"/>
        </a:xfrm>
      </p:grpSpPr>
      <p:sp>
        <p:nvSpPr>
          <p:cNvPr id="34" name="Picture Placeholder 33">
            <a:extLst>
              <a:ext uri="{FF2B5EF4-FFF2-40B4-BE49-F238E27FC236}">
                <a16:creationId xmlns:a16="http://schemas.microsoft.com/office/drawing/2014/main" id="{21AEC72C-3C89-4B08-B67E-E04E47BA302D}"/>
              </a:ext>
            </a:extLst>
          </p:cNvPr>
          <p:cNvSpPr>
            <a:spLocks noGrp="1"/>
          </p:cNvSpPr>
          <p:nvPr>
            <p:ph type="pic" sz="quarter" idx="10" hasCustomPrompt="1"/>
          </p:nvPr>
        </p:nvSpPr>
        <p:spPr>
          <a:xfrm>
            <a:off x="4385615" y="257175"/>
            <a:ext cx="4444874" cy="4629150"/>
          </a:xfrm>
          <a:custGeom>
            <a:avLst/>
            <a:gdLst>
              <a:gd name="connsiteX0" fmla="*/ 1240972 w 5926499"/>
              <a:gd name="connsiteY0" fmla="*/ 0 h 6172200"/>
              <a:gd name="connsiteX1" fmla="*/ 5926499 w 5926499"/>
              <a:gd name="connsiteY1" fmla="*/ 0 h 6172200"/>
              <a:gd name="connsiteX2" fmla="*/ 5926499 w 5926499"/>
              <a:gd name="connsiteY2" fmla="*/ 6172200 h 6172200"/>
              <a:gd name="connsiteX3" fmla="*/ 1240972 w 5926499"/>
              <a:gd name="connsiteY3" fmla="*/ 6172200 h 6172200"/>
              <a:gd name="connsiteX4" fmla="*/ 1240972 w 5926499"/>
              <a:gd name="connsiteY4" fmla="*/ 6015988 h 6172200"/>
              <a:gd name="connsiteX5" fmla="*/ 92399 w 5926499"/>
              <a:gd name="connsiteY5" fmla="*/ 6015988 h 6172200"/>
              <a:gd name="connsiteX6" fmla="*/ 92399 w 5926499"/>
              <a:gd name="connsiteY6" fmla="*/ 5938701 h 6172200"/>
              <a:gd name="connsiteX7" fmla="*/ 1240972 w 5926499"/>
              <a:gd name="connsiteY7" fmla="*/ 5938701 h 6172200"/>
              <a:gd name="connsiteX8" fmla="*/ 1240972 w 5926499"/>
              <a:gd name="connsiteY8" fmla="*/ 5859778 h 6172200"/>
              <a:gd name="connsiteX9" fmla="*/ 497028 w 5926499"/>
              <a:gd name="connsiteY9" fmla="*/ 5859778 h 6172200"/>
              <a:gd name="connsiteX10" fmla="*/ 497028 w 5926499"/>
              <a:gd name="connsiteY10" fmla="*/ 5668190 h 6172200"/>
              <a:gd name="connsiteX11" fmla="*/ 1240972 w 5926499"/>
              <a:gd name="connsiteY11" fmla="*/ 5668190 h 6172200"/>
              <a:gd name="connsiteX12" fmla="*/ 1240972 w 5926499"/>
              <a:gd name="connsiteY12" fmla="*/ 5589267 h 6172200"/>
              <a:gd name="connsiteX13" fmla="*/ 2775704 w 5926499"/>
              <a:gd name="connsiteY13" fmla="*/ 5589267 h 6172200"/>
              <a:gd name="connsiteX14" fmla="*/ 2775704 w 5926499"/>
              <a:gd name="connsiteY14" fmla="*/ 5511980 h 6172200"/>
              <a:gd name="connsiteX15" fmla="*/ 1240972 w 5926499"/>
              <a:gd name="connsiteY15" fmla="*/ 5511980 h 6172200"/>
              <a:gd name="connsiteX16" fmla="*/ 1240972 w 5926499"/>
              <a:gd name="connsiteY16" fmla="*/ 5222694 h 6172200"/>
              <a:gd name="connsiteX17" fmla="*/ 2993421 w 5926499"/>
              <a:gd name="connsiteY17" fmla="*/ 5222694 h 6172200"/>
              <a:gd name="connsiteX18" fmla="*/ 2993421 w 5926499"/>
              <a:gd name="connsiteY18" fmla="*/ 5031107 h 6172200"/>
              <a:gd name="connsiteX19" fmla="*/ 1240972 w 5926499"/>
              <a:gd name="connsiteY19" fmla="*/ 5031107 h 6172200"/>
              <a:gd name="connsiteX20" fmla="*/ 1240972 w 5926499"/>
              <a:gd name="connsiteY20" fmla="*/ 4922382 h 6172200"/>
              <a:gd name="connsiteX21" fmla="*/ 225578 w 5926499"/>
              <a:gd name="connsiteY21" fmla="*/ 4922382 h 6172200"/>
              <a:gd name="connsiteX22" fmla="*/ 225578 w 5926499"/>
              <a:gd name="connsiteY22" fmla="*/ 4845095 h 6172200"/>
              <a:gd name="connsiteX23" fmla="*/ 1240972 w 5926499"/>
              <a:gd name="connsiteY23" fmla="*/ 4845095 h 6172200"/>
              <a:gd name="connsiteX24" fmla="*/ 1240972 w 5926499"/>
              <a:gd name="connsiteY24" fmla="*/ 4721133 h 6172200"/>
              <a:gd name="connsiteX25" fmla="*/ 2181818 w 5926499"/>
              <a:gd name="connsiteY25" fmla="*/ 4721133 h 6172200"/>
              <a:gd name="connsiteX26" fmla="*/ 2181818 w 5926499"/>
              <a:gd name="connsiteY26" fmla="*/ 4655818 h 6172200"/>
              <a:gd name="connsiteX27" fmla="*/ 1240972 w 5926499"/>
              <a:gd name="connsiteY27" fmla="*/ 4655818 h 6172200"/>
              <a:gd name="connsiteX28" fmla="*/ 1240972 w 5926499"/>
              <a:gd name="connsiteY28" fmla="*/ 4516481 h 6172200"/>
              <a:gd name="connsiteX29" fmla="*/ 497028 w 5926499"/>
              <a:gd name="connsiteY29" fmla="*/ 4516481 h 6172200"/>
              <a:gd name="connsiteX30" fmla="*/ 497028 w 5926499"/>
              <a:gd name="connsiteY30" fmla="*/ 4439194 h 6172200"/>
              <a:gd name="connsiteX31" fmla="*/ 1240972 w 5926499"/>
              <a:gd name="connsiteY31" fmla="*/ 4439194 h 6172200"/>
              <a:gd name="connsiteX32" fmla="*/ 1240972 w 5926499"/>
              <a:gd name="connsiteY32" fmla="*/ 4321628 h 6172200"/>
              <a:gd name="connsiteX33" fmla="*/ 2347278 w 5926499"/>
              <a:gd name="connsiteY33" fmla="*/ 4321628 h 6172200"/>
              <a:gd name="connsiteX34" fmla="*/ 2347278 w 5926499"/>
              <a:gd name="connsiteY34" fmla="*/ 4130040 h 6172200"/>
              <a:gd name="connsiteX35" fmla="*/ 1240972 w 5926499"/>
              <a:gd name="connsiteY35" fmla="*/ 4130040 h 6172200"/>
              <a:gd name="connsiteX36" fmla="*/ 1240972 w 5926499"/>
              <a:gd name="connsiteY36" fmla="*/ 3828776 h 6172200"/>
              <a:gd name="connsiteX37" fmla="*/ 2347278 w 5926499"/>
              <a:gd name="connsiteY37" fmla="*/ 3828776 h 6172200"/>
              <a:gd name="connsiteX38" fmla="*/ 2347278 w 5926499"/>
              <a:gd name="connsiteY38" fmla="*/ 3751489 h 6172200"/>
              <a:gd name="connsiteX39" fmla="*/ 1240972 w 5926499"/>
              <a:gd name="connsiteY39" fmla="*/ 3751489 h 6172200"/>
              <a:gd name="connsiteX40" fmla="*/ 1240972 w 5926499"/>
              <a:gd name="connsiteY40" fmla="*/ 3567249 h 6172200"/>
              <a:gd name="connsiteX41" fmla="*/ 544605 w 5926499"/>
              <a:gd name="connsiteY41" fmla="*/ 3567249 h 6172200"/>
              <a:gd name="connsiteX42" fmla="*/ 544605 w 5926499"/>
              <a:gd name="connsiteY42" fmla="*/ 3279866 h 6172200"/>
              <a:gd name="connsiteX43" fmla="*/ 1240972 w 5926499"/>
              <a:gd name="connsiteY43" fmla="*/ 3279866 h 6172200"/>
              <a:gd name="connsiteX44" fmla="*/ 1240972 w 5926499"/>
              <a:gd name="connsiteY44" fmla="*/ 3141069 h 6172200"/>
              <a:gd name="connsiteX45" fmla="*/ 0 w 5926499"/>
              <a:gd name="connsiteY45" fmla="*/ 3141069 h 6172200"/>
              <a:gd name="connsiteX46" fmla="*/ 0 w 5926499"/>
              <a:gd name="connsiteY46" fmla="*/ 3063782 h 6172200"/>
              <a:gd name="connsiteX47" fmla="*/ 1240972 w 5926499"/>
              <a:gd name="connsiteY47" fmla="*/ 3063782 h 6172200"/>
              <a:gd name="connsiteX48" fmla="*/ 1240972 w 5926499"/>
              <a:gd name="connsiteY48" fmla="*/ 2942953 h 6172200"/>
              <a:gd name="connsiteX49" fmla="*/ 343464 w 5926499"/>
              <a:gd name="connsiteY49" fmla="*/ 2942953 h 6172200"/>
              <a:gd name="connsiteX50" fmla="*/ 343464 w 5926499"/>
              <a:gd name="connsiteY50" fmla="*/ 2865666 h 6172200"/>
              <a:gd name="connsiteX51" fmla="*/ 1240972 w 5926499"/>
              <a:gd name="connsiteY51" fmla="*/ 2865666 h 6172200"/>
              <a:gd name="connsiteX52" fmla="*/ 1240972 w 5926499"/>
              <a:gd name="connsiteY52" fmla="*/ 2770414 h 6172200"/>
              <a:gd name="connsiteX53" fmla="*/ 2020709 w 5926499"/>
              <a:gd name="connsiteY53" fmla="*/ 2770414 h 6172200"/>
              <a:gd name="connsiteX54" fmla="*/ 2020709 w 5926499"/>
              <a:gd name="connsiteY54" fmla="*/ 2705099 h 6172200"/>
              <a:gd name="connsiteX55" fmla="*/ 1240972 w 5926499"/>
              <a:gd name="connsiteY55" fmla="*/ 2705099 h 6172200"/>
              <a:gd name="connsiteX56" fmla="*/ 1240972 w 5926499"/>
              <a:gd name="connsiteY56" fmla="*/ 2453364 h 6172200"/>
              <a:gd name="connsiteX57" fmla="*/ 2113162 w 5926499"/>
              <a:gd name="connsiteY57" fmla="*/ 2453364 h 6172200"/>
              <a:gd name="connsiteX58" fmla="*/ 2113162 w 5926499"/>
              <a:gd name="connsiteY58" fmla="*/ 2261777 h 6172200"/>
              <a:gd name="connsiteX59" fmla="*/ 1240972 w 5926499"/>
              <a:gd name="connsiteY59" fmla="*/ 2261777 h 6172200"/>
              <a:gd name="connsiteX60" fmla="*/ 1240972 w 5926499"/>
              <a:gd name="connsiteY60" fmla="*/ 2065018 h 6172200"/>
              <a:gd name="connsiteX61" fmla="*/ 544605 w 5926499"/>
              <a:gd name="connsiteY61" fmla="*/ 2065018 h 6172200"/>
              <a:gd name="connsiteX62" fmla="*/ 544605 w 5926499"/>
              <a:gd name="connsiteY62" fmla="*/ 1999703 h 6172200"/>
              <a:gd name="connsiteX63" fmla="*/ 1240972 w 5926499"/>
              <a:gd name="connsiteY63" fmla="*/ 1999703 h 6172200"/>
              <a:gd name="connsiteX64" fmla="*/ 1240972 w 5926499"/>
              <a:gd name="connsiteY64" fmla="*/ 1794507 h 6172200"/>
              <a:gd name="connsiteX65" fmla="*/ 2587402 w 5926499"/>
              <a:gd name="connsiteY65" fmla="*/ 1794507 h 6172200"/>
              <a:gd name="connsiteX66" fmla="*/ 2587402 w 5926499"/>
              <a:gd name="connsiteY66" fmla="*/ 1717220 h 6172200"/>
              <a:gd name="connsiteX67" fmla="*/ 1240972 w 5926499"/>
              <a:gd name="connsiteY67" fmla="*/ 1717220 h 6172200"/>
              <a:gd name="connsiteX68" fmla="*/ 1240972 w 5926499"/>
              <a:gd name="connsiteY68" fmla="*/ 1582782 h 6172200"/>
              <a:gd name="connsiteX69" fmla="*/ 191589 w 5926499"/>
              <a:gd name="connsiteY69" fmla="*/ 1582782 h 6172200"/>
              <a:gd name="connsiteX70" fmla="*/ 191589 w 5926499"/>
              <a:gd name="connsiteY70" fmla="*/ 1391193 h 6172200"/>
              <a:gd name="connsiteX71" fmla="*/ 1240972 w 5926499"/>
              <a:gd name="connsiteY71" fmla="*/ 1391193 h 6172200"/>
              <a:gd name="connsiteX72" fmla="*/ 1240972 w 5926499"/>
              <a:gd name="connsiteY72" fmla="*/ 1256756 h 6172200"/>
              <a:gd name="connsiteX73" fmla="*/ 2981203 w 5926499"/>
              <a:gd name="connsiteY73" fmla="*/ 1256756 h 6172200"/>
              <a:gd name="connsiteX74" fmla="*/ 2981203 w 5926499"/>
              <a:gd name="connsiteY74" fmla="*/ 1179469 h 6172200"/>
              <a:gd name="connsiteX75" fmla="*/ 1240972 w 5926499"/>
              <a:gd name="connsiteY75" fmla="*/ 1179469 h 6172200"/>
              <a:gd name="connsiteX76" fmla="*/ 1240972 w 5926499"/>
              <a:gd name="connsiteY76" fmla="*/ 1024346 h 6172200"/>
              <a:gd name="connsiteX77" fmla="*/ 2051188 w 5926499"/>
              <a:gd name="connsiteY77" fmla="*/ 1024346 h 6172200"/>
              <a:gd name="connsiteX78" fmla="*/ 2051188 w 5926499"/>
              <a:gd name="connsiteY78" fmla="*/ 828402 h 6172200"/>
              <a:gd name="connsiteX79" fmla="*/ 1240972 w 5926499"/>
              <a:gd name="connsiteY79" fmla="*/ 828402 h 6172200"/>
              <a:gd name="connsiteX80" fmla="*/ 1240972 w 5926499"/>
              <a:gd name="connsiteY80" fmla="*/ 695597 h 6172200"/>
              <a:gd name="connsiteX81" fmla="*/ 579440 w 5926499"/>
              <a:gd name="connsiteY81" fmla="*/ 695597 h 6172200"/>
              <a:gd name="connsiteX82" fmla="*/ 579440 w 5926499"/>
              <a:gd name="connsiteY82" fmla="*/ 504009 h 6172200"/>
              <a:gd name="connsiteX83" fmla="*/ 1240972 w 5926499"/>
              <a:gd name="connsiteY83" fmla="*/ 504009 h 6172200"/>
              <a:gd name="connsiteX84" fmla="*/ 1240972 w 5926499"/>
              <a:gd name="connsiteY84" fmla="*/ 447943 h 6172200"/>
              <a:gd name="connsiteX85" fmla="*/ 977276 w 5926499"/>
              <a:gd name="connsiteY85" fmla="*/ 447943 h 6172200"/>
              <a:gd name="connsiteX86" fmla="*/ 977276 w 5926499"/>
              <a:gd name="connsiteY86" fmla="*/ 370656 h 6172200"/>
              <a:gd name="connsiteX87" fmla="*/ 1240972 w 5926499"/>
              <a:gd name="connsiteY87" fmla="*/ 370656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926499" h="6172200">
                <a:moveTo>
                  <a:pt x="1240972" y="0"/>
                </a:moveTo>
                <a:lnTo>
                  <a:pt x="5926499" y="0"/>
                </a:lnTo>
                <a:lnTo>
                  <a:pt x="5926499" y="6172200"/>
                </a:lnTo>
                <a:lnTo>
                  <a:pt x="1240972" y="6172200"/>
                </a:lnTo>
                <a:lnTo>
                  <a:pt x="1240972" y="6015988"/>
                </a:lnTo>
                <a:lnTo>
                  <a:pt x="92399" y="6015988"/>
                </a:lnTo>
                <a:lnTo>
                  <a:pt x="92399" y="5938701"/>
                </a:lnTo>
                <a:lnTo>
                  <a:pt x="1240972" y="5938701"/>
                </a:lnTo>
                <a:lnTo>
                  <a:pt x="1240972" y="5859778"/>
                </a:lnTo>
                <a:lnTo>
                  <a:pt x="497028" y="5859778"/>
                </a:lnTo>
                <a:lnTo>
                  <a:pt x="497028" y="5668190"/>
                </a:lnTo>
                <a:lnTo>
                  <a:pt x="1240972" y="5668190"/>
                </a:lnTo>
                <a:lnTo>
                  <a:pt x="1240972" y="5589267"/>
                </a:lnTo>
                <a:lnTo>
                  <a:pt x="2775704" y="5589267"/>
                </a:lnTo>
                <a:lnTo>
                  <a:pt x="2775704" y="5511980"/>
                </a:lnTo>
                <a:lnTo>
                  <a:pt x="1240972" y="5511980"/>
                </a:lnTo>
                <a:lnTo>
                  <a:pt x="1240972" y="5222694"/>
                </a:lnTo>
                <a:lnTo>
                  <a:pt x="2993421" y="5222694"/>
                </a:lnTo>
                <a:lnTo>
                  <a:pt x="2993421" y="5031107"/>
                </a:lnTo>
                <a:lnTo>
                  <a:pt x="1240972" y="5031107"/>
                </a:lnTo>
                <a:lnTo>
                  <a:pt x="1240972" y="4922382"/>
                </a:lnTo>
                <a:lnTo>
                  <a:pt x="225578" y="4922382"/>
                </a:lnTo>
                <a:lnTo>
                  <a:pt x="225578" y="4845095"/>
                </a:lnTo>
                <a:lnTo>
                  <a:pt x="1240972" y="4845095"/>
                </a:lnTo>
                <a:lnTo>
                  <a:pt x="1240972" y="4721133"/>
                </a:lnTo>
                <a:lnTo>
                  <a:pt x="2181818" y="4721133"/>
                </a:lnTo>
                <a:lnTo>
                  <a:pt x="2181818" y="4655818"/>
                </a:lnTo>
                <a:lnTo>
                  <a:pt x="1240972" y="4655818"/>
                </a:lnTo>
                <a:lnTo>
                  <a:pt x="1240972" y="4516481"/>
                </a:lnTo>
                <a:lnTo>
                  <a:pt x="497028" y="4516481"/>
                </a:lnTo>
                <a:lnTo>
                  <a:pt x="497028" y="4439194"/>
                </a:lnTo>
                <a:lnTo>
                  <a:pt x="1240972" y="4439194"/>
                </a:lnTo>
                <a:lnTo>
                  <a:pt x="1240972" y="4321628"/>
                </a:lnTo>
                <a:lnTo>
                  <a:pt x="2347278" y="4321628"/>
                </a:lnTo>
                <a:lnTo>
                  <a:pt x="2347278" y="4130040"/>
                </a:lnTo>
                <a:lnTo>
                  <a:pt x="1240972" y="4130040"/>
                </a:lnTo>
                <a:lnTo>
                  <a:pt x="1240972" y="3828776"/>
                </a:lnTo>
                <a:lnTo>
                  <a:pt x="2347278" y="3828776"/>
                </a:lnTo>
                <a:lnTo>
                  <a:pt x="2347278" y="3751489"/>
                </a:lnTo>
                <a:lnTo>
                  <a:pt x="1240972" y="3751489"/>
                </a:lnTo>
                <a:lnTo>
                  <a:pt x="1240972" y="3567249"/>
                </a:lnTo>
                <a:lnTo>
                  <a:pt x="544605" y="3567249"/>
                </a:lnTo>
                <a:lnTo>
                  <a:pt x="544605" y="3279866"/>
                </a:lnTo>
                <a:lnTo>
                  <a:pt x="1240972" y="3279866"/>
                </a:lnTo>
                <a:lnTo>
                  <a:pt x="1240972" y="3141069"/>
                </a:lnTo>
                <a:lnTo>
                  <a:pt x="0" y="3141069"/>
                </a:lnTo>
                <a:lnTo>
                  <a:pt x="0" y="3063782"/>
                </a:lnTo>
                <a:lnTo>
                  <a:pt x="1240972" y="3063782"/>
                </a:lnTo>
                <a:lnTo>
                  <a:pt x="1240972" y="2942953"/>
                </a:lnTo>
                <a:lnTo>
                  <a:pt x="343464" y="2942953"/>
                </a:lnTo>
                <a:lnTo>
                  <a:pt x="343464" y="2865666"/>
                </a:lnTo>
                <a:lnTo>
                  <a:pt x="1240972" y="2865666"/>
                </a:lnTo>
                <a:lnTo>
                  <a:pt x="1240972" y="2770414"/>
                </a:lnTo>
                <a:lnTo>
                  <a:pt x="2020709" y="2770414"/>
                </a:lnTo>
                <a:lnTo>
                  <a:pt x="2020709" y="2705099"/>
                </a:lnTo>
                <a:lnTo>
                  <a:pt x="1240972" y="2705099"/>
                </a:lnTo>
                <a:lnTo>
                  <a:pt x="1240972" y="2453364"/>
                </a:lnTo>
                <a:lnTo>
                  <a:pt x="2113162" y="2453364"/>
                </a:lnTo>
                <a:lnTo>
                  <a:pt x="2113162" y="2261777"/>
                </a:lnTo>
                <a:lnTo>
                  <a:pt x="1240972" y="2261777"/>
                </a:lnTo>
                <a:lnTo>
                  <a:pt x="1240972" y="2065018"/>
                </a:lnTo>
                <a:lnTo>
                  <a:pt x="544605" y="2065018"/>
                </a:lnTo>
                <a:lnTo>
                  <a:pt x="544605" y="1999703"/>
                </a:lnTo>
                <a:lnTo>
                  <a:pt x="1240972" y="1999703"/>
                </a:lnTo>
                <a:lnTo>
                  <a:pt x="1240972" y="1794507"/>
                </a:lnTo>
                <a:lnTo>
                  <a:pt x="2587402" y="1794507"/>
                </a:lnTo>
                <a:lnTo>
                  <a:pt x="2587402" y="1717220"/>
                </a:lnTo>
                <a:lnTo>
                  <a:pt x="1240972" y="1717220"/>
                </a:lnTo>
                <a:lnTo>
                  <a:pt x="1240972" y="1582782"/>
                </a:lnTo>
                <a:lnTo>
                  <a:pt x="191589" y="1582782"/>
                </a:lnTo>
                <a:lnTo>
                  <a:pt x="191589" y="1391193"/>
                </a:lnTo>
                <a:lnTo>
                  <a:pt x="1240972" y="1391193"/>
                </a:lnTo>
                <a:lnTo>
                  <a:pt x="1240972" y="1256756"/>
                </a:lnTo>
                <a:lnTo>
                  <a:pt x="2981203" y="1256756"/>
                </a:lnTo>
                <a:lnTo>
                  <a:pt x="2981203" y="1179469"/>
                </a:lnTo>
                <a:lnTo>
                  <a:pt x="1240972" y="1179469"/>
                </a:lnTo>
                <a:lnTo>
                  <a:pt x="1240972" y="1024346"/>
                </a:lnTo>
                <a:lnTo>
                  <a:pt x="2051188" y="1024346"/>
                </a:lnTo>
                <a:lnTo>
                  <a:pt x="2051188" y="828402"/>
                </a:lnTo>
                <a:lnTo>
                  <a:pt x="1240972" y="828402"/>
                </a:lnTo>
                <a:lnTo>
                  <a:pt x="1240972" y="695597"/>
                </a:lnTo>
                <a:lnTo>
                  <a:pt x="579440" y="695597"/>
                </a:lnTo>
                <a:lnTo>
                  <a:pt x="579440" y="504009"/>
                </a:lnTo>
                <a:lnTo>
                  <a:pt x="1240972" y="504009"/>
                </a:lnTo>
                <a:lnTo>
                  <a:pt x="1240972" y="447943"/>
                </a:lnTo>
                <a:lnTo>
                  <a:pt x="977276" y="447943"/>
                </a:lnTo>
                <a:lnTo>
                  <a:pt x="977276" y="370656"/>
                </a:lnTo>
                <a:lnTo>
                  <a:pt x="1240972" y="370656"/>
                </a:lnTo>
                <a:close/>
              </a:path>
            </a:pathLst>
          </a:custGeom>
          <a:solidFill>
            <a:schemeClr val="bg1">
              <a:lumMod val="95000"/>
            </a:schemeClr>
          </a:solidFill>
          <a:ln w="152400">
            <a:noFill/>
          </a:ln>
          <a:effectLst/>
        </p:spPr>
        <p:txBody>
          <a:bodyPr wrap="square" anchor="ctr">
            <a:noAutofit/>
          </a:bodyPr>
          <a:lstStyle>
            <a:lvl1pPr marL="0" indent="0" algn="ctr">
              <a:buFontTx/>
              <a:buNone/>
              <a:defRPr sz="9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015861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C85580-700B-4B6D-9E64-E46A153F7744}" type="datetimeFigureOut">
              <a:rPr lang="id-ID" smtClean="0"/>
              <a:t>10/03/2023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1331762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742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Image slide layout">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FE028B6F-D647-4878-B4BB-2D1F673AEFD7}"/>
              </a:ext>
            </a:extLst>
          </p:cNvPr>
          <p:cNvSpPr>
            <a:spLocks noGrp="1"/>
          </p:cNvSpPr>
          <p:nvPr>
            <p:ph type="pic" sz="quarter" idx="11" hasCustomPrompt="1"/>
          </p:nvPr>
        </p:nvSpPr>
        <p:spPr>
          <a:xfrm>
            <a:off x="3318438" y="8540"/>
            <a:ext cx="5825562" cy="5083197"/>
          </a:xfrm>
          <a:custGeom>
            <a:avLst/>
            <a:gdLst>
              <a:gd name="connsiteX0" fmla="*/ 7767416 w 7767416"/>
              <a:gd name="connsiteY0" fmla="*/ 1399861 h 6777596"/>
              <a:gd name="connsiteX1" fmla="*/ 7767416 w 7767416"/>
              <a:gd name="connsiteY1" fmla="*/ 2360732 h 6777596"/>
              <a:gd name="connsiteX2" fmla="*/ 5766870 w 7767416"/>
              <a:gd name="connsiteY2" fmla="*/ 6058701 h 6777596"/>
              <a:gd name="connsiteX3" fmla="*/ 5364742 w 7767416"/>
              <a:gd name="connsiteY3" fmla="*/ 5841156 h 6777596"/>
              <a:gd name="connsiteX4" fmla="*/ 7767416 w 7767416"/>
              <a:gd name="connsiteY4" fmla="*/ 241367 h 6777596"/>
              <a:gd name="connsiteX5" fmla="*/ 7767416 w 7767416"/>
              <a:gd name="connsiteY5" fmla="*/ 1202237 h 6777596"/>
              <a:gd name="connsiteX6" fmla="*/ 5008532 w 7767416"/>
              <a:gd name="connsiteY6" fmla="*/ 6301980 h 6777596"/>
              <a:gd name="connsiteX7" fmla="*/ 4606405 w 7767416"/>
              <a:gd name="connsiteY7" fmla="*/ 6084435 h 6777596"/>
              <a:gd name="connsiteX8" fmla="*/ 7271266 w 7767416"/>
              <a:gd name="connsiteY8" fmla="*/ 0 h 6777596"/>
              <a:gd name="connsiteX9" fmla="*/ 7767416 w 7767416"/>
              <a:gd name="connsiteY9" fmla="*/ 0 h 6777596"/>
              <a:gd name="connsiteX10" fmla="*/ 7767416 w 7767416"/>
              <a:gd name="connsiteY10" fmla="*/ 43746 h 6777596"/>
              <a:gd name="connsiteX11" fmla="*/ 4124504 w 7767416"/>
              <a:gd name="connsiteY11" fmla="*/ 6777596 h 6777596"/>
              <a:gd name="connsiteX12" fmla="*/ 3722377 w 7767416"/>
              <a:gd name="connsiteY12" fmla="*/ 6560053 h 6777596"/>
              <a:gd name="connsiteX13" fmla="*/ 6644537 w 7767416"/>
              <a:gd name="connsiteY13" fmla="*/ 0 h 6777596"/>
              <a:gd name="connsiteX14" fmla="*/ 7164353 w 7767416"/>
              <a:gd name="connsiteY14" fmla="*/ 0 h 6777596"/>
              <a:gd name="connsiteX15" fmla="*/ 3936690 w 7767416"/>
              <a:gd name="connsiteY15" fmla="*/ 5966271 h 6777596"/>
              <a:gd name="connsiteX16" fmla="*/ 3534563 w 7767416"/>
              <a:gd name="connsiteY16" fmla="*/ 5748726 h 6777596"/>
              <a:gd name="connsiteX17" fmla="*/ 6017810 w 7767416"/>
              <a:gd name="connsiteY17" fmla="*/ 0 h 6777596"/>
              <a:gd name="connsiteX18" fmla="*/ 6537626 w 7767416"/>
              <a:gd name="connsiteY18" fmla="*/ 0 h 6777596"/>
              <a:gd name="connsiteX19" fmla="*/ 3371597 w 7767416"/>
              <a:gd name="connsiteY19" fmla="*/ 5852342 h 6777596"/>
              <a:gd name="connsiteX20" fmla="*/ 2969470 w 7767416"/>
              <a:gd name="connsiteY20" fmla="*/ 5634798 h 6777596"/>
              <a:gd name="connsiteX21" fmla="*/ 5391082 w 7767416"/>
              <a:gd name="connsiteY21" fmla="*/ 0 h 6777596"/>
              <a:gd name="connsiteX22" fmla="*/ 5910897 w 7767416"/>
              <a:gd name="connsiteY22" fmla="*/ 0 h 6777596"/>
              <a:gd name="connsiteX23" fmla="*/ 3063713 w 7767416"/>
              <a:gd name="connsiteY23" fmla="*/ 5262964 h 6777596"/>
              <a:gd name="connsiteX24" fmla="*/ 2661586 w 7767416"/>
              <a:gd name="connsiteY24" fmla="*/ 5045420 h 6777596"/>
              <a:gd name="connsiteX25" fmla="*/ 4764354 w 7767416"/>
              <a:gd name="connsiteY25" fmla="*/ 0 h 6777596"/>
              <a:gd name="connsiteX26" fmla="*/ 5284169 w 7767416"/>
              <a:gd name="connsiteY26" fmla="*/ 0 h 6777596"/>
              <a:gd name="connsiteX27" fmla="*/ 2900020 w 7767416"/>
              <a:gd name="connsiteY27" fmla="*/ 4407053 h 6777596"/>
              <a:gd name="connsiteX28" fmla="*/ 2497893 w 7767416"/>
              <a:gd name="connsiteY28" fmla="*/ 4189509 h 6777596"/>
              <a:gd name="connsiteX29" fmla="*/ 4137627 w 7767416"/>
              <a:gd name="connsiteY29" fmla="*/ 0 h 6777596"/>
              <a:gd name="connsiteX30" fmla="*/ 4657442 w 7767416"/>
              <a:gd name="connsiteY30" fmla="*/ 0 h 6777596"/>
              <a:gd name="connsiteX31" fmla="*/ 2118158 w 7767416"/>
              <a:gd name="connsiteY31" fmla="*/ 4693817 h 6777596"/>
              <a:gd name="connsiteX32" fmla="*/ 1716031 w 7767416"/>
              <a:gd name="connsiteY32" fmla="*/ 4476272 h 6777596"/>
              <a:gd name="connsiteX33" fmla="*/ 3510898 w 7767416"/>
              <a:gd name="connsiteY33" fmla="*/ 0 h 6777596"/>
              <a:gd name="connsiteX34" fmla="*/ 4030714 w 7767416"/>
              <a:gd name="connsiteY34" fmla="*/ 0 h 6777596"/>
              <a:gd name="connsiteX35" fmla="*/ 1997663 w 7767416"/>
              <a:gd name="connsiteY35" fmla="*/ 3758054 h 6777596"/>
              <a:gd name="connsiteX36" fmla="*/ 1595536 w 7767416"/>
              <a:gd name="connsiteY36" fmla="*/ 3540509 h 6777596"/>
              <a:gd name="connsiteX37" fmla="*/ 2884170 w 7767416"/>
              <a:gd name="connsiteY37" fmla="*/ 0 h 6777596"/>
              <a:gd name="connsiteX38" fmla="*/ 3403986 w 7767416"/>
              <a:gd name="connsiteY38" fmla="*/ 0 h 6777596"/>
              <a:gd name="connsiteX39" fmla="*/ 1715921 w 7767416"/>
              <a:gd name="connsiteY39" fmla="*/ 3120354 h 6777596"/>
              <a:gd name="connsiteX40" fmla="*/ 1313794 w 7767416"/>
              <a:gd name="connsiteY40" fmla="*/ 2902810 h 6777596"/>
              <a:gd name="connsiteX41" fmla="*/ 2257443 w 7767416"/>
              <a:gd name="connsiteY41" fmla="*/ 0 h 6777596"/>
              <a:gd name="connsiteX42" fmla="*/ 2777258 w 7767416"/>
              <a:gd name="connsiteY42" fmla="*/ 0 h 6777596"/>
              <a:gd name="connsiteX43" fmla="*/ 1541206 w 7767416"/>
              <a:gd name="connsiteY43" fmla="*/ 2284819 h 6777596"/>
              <a:gd name="connsiteX44" fmla="*/ 1139079 w 7767416"/>
              <a:gd name="connsiteY44" fmla="*/ 2067274 h 6777596"/>
              <a:gd name="connsiteX45" fmla="*/ 1630716 w 7767416"/>
              <a:gd name="connsiteY45" fmla="*/ 0 h 6777596"/>
              <a:gd name="connsiteX46" fmla="*/ 2150531 w 7767416"/>
              <a:gd name="connsiteY46" fmla="*/ 0 h 6777596"/>
              <a:gd name="connsiteX47" fmla="*/ 840733 w 7767416"/>
              <a:gd name="connsiteY47" fmla="*/ 2421135 h 6777596"/>
              <a:gd name="connsiteX48" fmla="*/ 438606 w 7767416"/>
              <a:gd name="connsiteY48" fmla="*/ 2203590 h 6777596"/>
              <a:gd name="connsiteX49" fmla="*/ 1003987 w 7767416"/>
              <a:gd name="connsiteY49" fmla="*/ 0 h 6777596"/>
              <a:gd name="connsiteX50" fmla="*/ 1523803 w 7767416"/>
              <a:gd name="connsiteY50" fmla="*/ 0 h 6777596"/>
              <a:gd name="connsiteX51" fmla="*/ 584934 w 7767416"/>
              <a:gd name="connsiteY51" fmla="*/ 1735481 h 6777596"/>
              <a:gd name="connsiteX52" fmla="*/ 182807 w 7767416"/>
              <a:gd name="connsiteY52" fmla="*/ 1517936 h 6777596"/>
              <a:gd name="connsiteX53" fmla="*/ 377260 w 7767416"/>
              <a:gd name="connsiteY53" fmla="*/ 0 h 6777596"/>
              <a:gd name="connsiteX54" fmla="*/ 897075 w 7767416"/>
              <a:gd name="connsiteY54" fmla="*/ 0 h 6777596"/>
              <a:gd name="connsiteX55" fmla="*/ 402127 w 7767416"/>
              <a:gd name="connsiteY55" fmla="*/ 914901 h 6777596"/>
              <a:gd name="connsiteX56" fmla="*/ 0 w 7767416"/>
              <a:gd name="connsiteY56" fmla="*/ 697357 h 677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767416" h="6777596">
                <a:moveTo>
                  <a:pt x="7767416" y="1399861"/>
                </a:moveTo>
                <a:lnTo>
                  <a:pt x="7767416" y="2360732"/>
                </a:lnTo>
                <a:lnTo>
                  <a:pt x="5766870" y="6058701"/>
                </a:lnTo>
                <a:lnTo>
                  <a:pt x="5364742" y="5841156"/>
                </a:lnTo>
                <a:close/>
                <a:moveTo>
                  <a:pt x="7767416" y="241367"/>
                </a:moveTo>
                <a:lnTo>
                  <a:pt x="7767416" y="1202237"/>
                </a:lnTo>
                <a:lnTo>
                  <a:pt x="5008532" y="6301980"/>
                </a:lnTo>
                <a:lnTo>
                  <a:pt x="4606405" y="6084435"/>
                </a:lnTo>
                <a:close/>
                <a:moveTo>
                  <a:pt x="7271266" y="0"/>
                </a:moveTo>
                <a:lnTo>
                  <a:pt x="7767416" y="0"/>
                </a:lnTo>
                <a:lnTo>
                  <a:pt x="7767416" y="43746"/>
                </a:lnTo>
                <a:lnTo>
                  <a:pt x="4124504" y="6777596"/>
                </a:lnTo>
                <a:lnTo>
                  <a:pt x="3722377" y="6560053"/>
                </a:lnTo>
                <a:close/>
                <a:moveTo>
                  <a:pt x="6644537" y="0"/>
                </a:moveTo>
                <a:lnTo>
                  <a:pt x="7164353" y="0"/>
                </a:lnTo>
                <a:lnTo>
                  <a:pt x="3936690" y="5966271"/>
                </a:lnTo>
                <a:lnTo>
                  <a:pt x="3534563" y="5748726"/>
                </a:lnTo>
                <a:close/>
                <a:moveTo>
                  <a:pt x="6017810" y="0"/>
                </a:moveTo>
                <a:lnTo>
                  <a:pt x="6537626" y="0"/>
                </a:lnTo>
                <a:lnTo>
                  <a:pt x="3371597" y="5852342"/>
                </a:lnTo>
                <a:lnTo>
                  <a:pt x="2969470" y="5634798"/>
                </a:lnTo>
                <a:close/>
                <a:moveTo>
                  <a:pt x="5391082" y="0"/>
                </a:moveTo>
                <a:lnTo>
                  <a:pt x="5910897" y="0"/>
                </a:lnTo>
                <a:lnTo>
                  <a:pt x="3063713" y="5262964"/>
                </a:lnTo>
                <a:lnTo>
                  <a:pt x="2661586" y="5045420"/>
                </a:lnTo>
                <a:close/>
                <a:moveTo>
                  <a:pt x="4764354" y="0"/>
                </a:moveTo>
                <a:lnTo>
                  <a:pt x="5284169" y="0"/>
                </a:lnTo>
                <a:lnTo>
                  <a:pt x="2900020" y="4407053"/>
                </a:lnTo>
                <a:lnTo>
                  <a:pt x="2497893" y="4189509"/>
                </a:lnTo>
                <a:close/>
                <a:moveTo>
                  <a:pt x="4137627" y="0"/>
                </a:moveTo>
                <a:lnTo>
                  <a:pt x="4657442" y="0"/>
                </a:lnTo>
                <a:lnTo>
                  <a:pt x="2118158" y="4693817"/>
                </a:lnTo>
                <a:lnTo>
                  <a:pt x="1716031" y="4476272"/>
                </a:lnTo>
                <a:close/>
                <a:moveTo>
                  <a:pt x="3510898" y="0"/>
                </a:moveTo>
                <a:lnTo>
                  <a:pt x="4030714" y="0"/>
                </a:lnTo>
                <a:lnTo>
                  <a:pt x="1997663" y="3758054"/>
                </a:lnTo>
                <a:lnTo>
                  <a:pt x="1595536" y="3540509"/>
                </a:lnTo>
                <a:close/>
                <a:moveTo>
                  <a:pt x="2884170" y="0"/>
                </a:moveTo>
                <a:lnTo>
                  <a:pt x="3403986" y="0"/>
                </a:lnTo>
                <a:lnTo>
                  <a:pt x="1715921" y="3120354"/>
                </a:lnTo>
                <a:lnTo>
                  <a:pt x="1313794" y="2902810"/>
                </a:lnTo>
                <a:close/>
                <a:moveTo>
                  <a:pt x="2257443" y="0"/>
                </a:moveTo>
                <a:lnTo>
                  <a:pt x="2777258" y="0"/>
                </a:lnTo>
                <a:lnTo>
                  <a:pt x="1541206" y="2284819"/>
                </a:lnTo>
                <a:lnTo>
                  <a:pt x="1139079" y="2067274"/>
                </a:lnTo>
                <a:close/>
                <a:moveTo>
                  <a:pt x="1630716" y="0"/>
                </a:moveTo>
                <a:lnTo>
                  <a:pt x="2150531" y="0"/>
                </a:lnTo>
                <a:lnTo>
                  <a:pt x="840733" y="2421135"/>
                </a:lnTo>
                <a:lnTo>
                  <a:pt x="438606" y="2203590"/>
                </a:lnTo>
                <a:close/>
                <a:moveTo>
                  <a:pt x="1003987" y="0"/>
                </a:moveTo>
                <a:lnTo>
                  <a:pt x="1523803" y="0"/>
                </a:lnTo>
                <a:lnTo>
                  <a:pt x="584934" y="1735481"/>
                </a:lnTo>
                <a:lnTo>
                  <a:pt x="182807" y="1517936"/>
                </a:lnTo>
                <a:close/>
                <a:moveTo>
                  <a:pt x="377260" y="0"/>
                </a:moveTo>
                <a:lnTo>
                  <a:pt x="897075" y="0"/>
                </a:lnTo>
                <a:lnTo>
                  <a:pt x="402127" y="914901"/>
                </a:lnTo>
                <a:lnTo>
                  <a:pt x="0" y="697357"/>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3465341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CC85580-700B-4B6D-9E64-E46A153F7744}" type="datetimeFigureOut">
              <a:rPr lang="id-ID" smtClean="0"/>
              <a:t>10/03/2023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3279647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C85580-700B-4B6D-9E64-E46A153F7744}" type="datetimeFigureOut">
              <a:rPr lang="id-ID" smtClean="0"/>
              <a:t>10/03/2023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1635804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CC85580-700B-4B6D-9E64-E46A153F7744}" type="datetimeFigureOut">
              <a:rPr lang="id-ID" smtClean="0"/>
              <a:t>10/03/2023</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2124615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CC85580-700B-4B6D-9E64-E46A153F7744}" type="datetimeFigureOut">
              <a:rPr lang="id-ID" smtClean="0"/>
              <a:t>10/03/2023</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3217787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C85580-700B-4B6D-9E64-E46A153F7744}" type="datetimeFigureOut">
              <a:rPr lang="id-ID" smtClean="0"/>
              <a:t>10/03/2023</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5897B73D-0472-4120-8560-4B69199594D2}" type="slidenum">
              <a:rPr lang="id-ID" smtClean="0"/>
              <a:t>‹#›</a:t>
            </a:fld>
            <a:endParaRPr lang="id-ID"/>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02543"/>
            <a:ext cx="9144000" cy="481263"/>
          </a:xfrm>
          <a:prstGeom prst="rect">
            <a:avLst/>
          </a:prstGeom>
        </p:spPr>
      </p:pic>
    </p:spTree>
    <p:extLst>
      <p:ext uri="{BB962C8B-B14F-4D97-AF65-F5344CB8AC3E}">
        <p14:creationId xmlns:p14="http://schemas.microsoft.com/office/powerpoint/2010/main" val="1570604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CC85580-700B-4B6D-9E64-E46A153F7744}" type="datetimeFigureOut">
              <a:rPr lang="id-ID" smtClean="0"/>
              <a:t>10/03/2023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1896603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CC85580-700B-4B6D-9E64-E46A153F7744}" type="datetimeFigureOut">
              <a:rPr lang="id-ID" smtClean="0"/>
              <a:t>10/03/2023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97B73D-0472-4120-8560-4B69199594D2}" type="slidenum">
              <a:rPr lang="id-ID" smtClean="0"/>
              <a:t>‹#›</a:t>
            </a:fld>
            <a:endParaRPr lang="id-ID"/>
          </a:p>
        </p:txBody>
      </p:sp>
    </p:spTree>
    <p:extLst>
      <p:ext uri="{BB962C8B-B14F-4D97-AF65-F5344CB8AC3E}">
        <p14:creationId xmlns:p14="http://schemas.microsoft.com/office/powerpoint/2010/main" val="197402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CC85580-700B-4B6D-9E64-E46A153F7744}" type="datetimeFigureOut">
              <a:rPr lang="id-ID" smtClean="0"/>
              <a:t>10/03/2023</a:t>
            </a:fld>
            <a:endParaRPr lang="id-ID"/>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897B73D-0472-4120-8560-4B69199594D2}" type="slidenum">
              <a:rPr lang="id-ID" smtClean="0"/>
              <a:t>‹#›</a:t>
            </a:fld>
            <a:endParaRPr lang="id-ID"/>
          </a:p>
        </p:txBody>
      </p:sp>
    </p:spTree>
    <p:extLst>
      <p:ext uri="{BB962C8B-B14F-4D97-AF65-F5344CB8AC3E}">
        <p14:creationId xmlns:p14="http://schemas.microsoft.com/office/powerpoint/2010/main" val="1396098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6" r:id="rId14"/>
    <p:sldLayoutId id="2147483680" r:id="rId15"/>
    <p:sldLayoutId id="2147483681" r:id="rId16"/>
    <p:sldLayoutId id="2147483682" r:id="rId17"/>
    <p:sldLayoutId id="2147483686" r:id="rId18"/>
    <p:sldLayoutId id="2147483689" r:id="rId19"/>
    <p:sldLayoutId id="2147483690" r:id="rId20"/>
    <p:sldLayoutId id="2147483697" r:id="rId2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2.sv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svg"/><Relationship Id="rId10" Type="http://schemas.openxmlformats.org/officeDocument/2006/relationships/image" Target="../media/image3.png"/><Relationship Id="rId4" Type="http://schemas.openxmlformats.org/officeDocument/2006/relationships/image" Target="../media/image31.png"/><Relationship Id="rId9" Type="http://schemas.openxmlformats.org/officeDocument/2006/relationships/image" Target="../media/image36.sv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40.svg"/></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5.svg"/><Relationship Id="rId11" Type="http://schemas.openxmlformats.org/officeDocument/2006/relationships/image" Target="../media/image3.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11"/>
          <p:cNvSpPr txBox="1">
            <a:spLocks/>
          </p:cNvSpPr>
          <p:nvPr/>
        </p:nvSpPr>
        <p:spPr>
          <a:xfrm>
            <a:off x="2667000" y="1657350"/>
            <a:ext cx="6477000"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ID" sz="3600" b="1" dirty="0">
                <a:solidFill>
                  <a:srgbClr val="173F6B"/>
                </a:solidFill>
              </a:rPr>
              <a:t>Dasar-Dasar </a:t>
            </a:r>
            <a:r>
              <a:rPr lang="en-ID" sz="3600" b="1" dirty="0" err="1">
                <a:solidFill>
                  <a:srgbClr val="173F6B"/>
                </a:solidFill>
              </a:rPr>
              <a:t>Pengembangan</a:t>
            </a:r>
            <a:r>
              <a:rPr lang="en-ID" sz="3600" b="1" dirty="0">
                <a:solidFill>
                  <a:srgbClr val="173F6B"/>
                </a:solidFill>
              </a:rPr>
              <a:t> </a:t>
            </a:r>
            <a:r>
              <a:rPr lang="en-ID" sz="3600" b="1" dirty="0" err="1">
                <a:solidFill>
                  <a:srgbClr val="173F6B"/>
                </a:solidFill>
              </a:rPr>
              <a:t>Perangkat</a:t>
            </a:r>
            <a:r>
              <a:rPr lang="en-ID" sz="3600" b="1" dirty="0">
                <a:solidFill>
                  <a:srgbClr val="173F6B"/>
                </a:solidFill>
              </a:rPr>
              <a:t> </a:t>
            </a:r>
            <a:r>
              <a:rPr lang="en-ID" sz="3600" b="1" dirty="0" err="1">
                <a:solidFill>
                  <a:srgbClr val="173F6B"/>
                </a:solidFill>
              </a:rPr>
              <a:t>Lunak</a:t>
            </a:r>
            <a:r>
              <a:rPr lang="en-ID" sz="3600" b="1" dirty="0">
                <a:solidFill>
                  <a:srgbClr val="173F6B"/>
                </a:solidFill>
              </a:rPr>
              <a:t> dan </a:t>
            </a:r>
            <a:r>
              <a:rPr lang="en-ID" sz="3600" b="1" dirty="0" err="1">
                <a:solidFill>
                  <a:srgbClr val="173F6B"/>
                </a:solidFill>
              </a:rPr>
              <a:t>Gim</a:t>
            </a:r>
            <a:r>
              <a:rPr lang="en-ID" sz="2800" dirty="0">
                <a:solidFill>
                  <a:srgbClr val="173F6B"/>
                </a:solidFill>
              </a:rPr>
              <a:t> </a:t>
            </a:r>
          </a:p>
          <a:p>
            <a:pPr marL="0" indent="0">
              <a:buNone/>
            </a:pPr>
            <a:br>
              <a:rPr lang="en-ID" sz="2800"/>
            </a:br>
            <a:r>
              <a:rPr lang="en-ID" sz="1800">
                <a:solidFill>
                  <a:schemeClr val="tx1">
                    <a:lumMod val="65000"/>
                    <a:lumOff val="35000"/>
                  </a:schemeClr>
                </a:solidFill>
              </a:rPr>
              <a:t>Perkembangan Teknologi Bidang Perangkat Lunak dan Gim</a:t>
            </a:r>
          </a:p>
          <a:p>
            <a:pPr marL="0" lvl="0" indent="0">
              <a:buNone/>
            </a:pPr>
            <a:endParaRPr lang="en-US" sz="1800" dirty="0">
              <a:solidFill>
                <a:srgbClr val="595959"/>
              </a:solidFill>
              <a:cs typeface="Arial" pitchFamily="34" charset="0"/>
            </a:endParaRPr>
          </a:p>
        </p:txBody>
      </p:sp>
      <p:cxnSp>
        <p:nvCxnSpPr>
          <p:cNvPr id="13" name="直線コネクタ 9"/>
          <p:cNvCxnSpPr/>
          <p:nvPr/>
        </p:nvCxnSpPr>
        <p:spPr>
          <a:xfrm>
            <a:off x="3124200" y="3714750"/>
            <a:ext cx="5759668"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5" name="Rectangle 14"/>
          <p:cNvSpPr/>
          <p:nvPr/>
        </p:nvSpPr>
        <p:spPr>
          <a:xfrm>
            <a:off x="4691330" y="3856479"/>
            <a:ext cx="2252028" cy="315471"/>
          </a:xfrm>
          <a:prstGeom prst="rect">
            <a:avLst/>
          </a:prstGeom>
        </p:spPr>
        <p:txBody>
          <a:bodyPr wrap="none" lIns="68580" tIns="34290" rIns="68580" bIns="34290">
            <a:spAutoFit/>
          </a:bodyPr>
          <a:lstStyle/>
          <a:p>
            <a:pPr algn="ctr"/>
            <a:r>
              <a:rPr lang="en-US" sz="1600" b="1" dirty="0" err="1">
                <a:solidFill>
                  <a:schemeClr val="tx1">
                    <a:lumMod val="65000"/>
                    <a:lumOff val="35000"/>
                  </a:schemeClr>
                </a:solidFill>
              </a:rPr>
              <a:t>Untuk</a:t>
            </a:r>
            <a:r>
              <a:rPr lang="en-US" sz="1600" b="1" dirty="0">
                <a:solidFill>
                  <a:schemeClr val="tx1">
                    <a:lumMod val="65000"/>
                    <a:lumOff val="35000"/>
                  </a:schemeClr>
                </a:solidFill>
              </a:rPr>
              <a:t> SMK/MAK </a:t>
            </a:r>
            <a:r>
              <a:rPr lang="en-US" sz="1600" b="1" dirty="0" err="1">
                <a:solidFill>
                  <a:schemeClr val="tx1">
                    <a:lumMod val="65000"/>
                    <a:lumOff val="35000"/>
                  </a:schemeClr>
                </a:solidFill>
              </a:rPr>
              <a:t>Kelas</a:t>
            </a:r>
            <a:r>
              <a:rPr lang="en-US" sz="1600" b="1" dirty="0">
                <a:solidFill>
                  <a:schemeClr val="tx1">
                    <a:lumMod val="65000"/>
                    <a:lumOff val="35000"/>
                  </a:schemeClr>
                </a:solidFill>
              </a:rPr>
              <a:t> X</a:t>
            </a:r>
            <a:endParaRPr lang="id-ID" sz="1600" b="1" dirty="0">
              <a:solidFill>
                <a:schemeClr val="tx1">
                  <a:lumMod val="65000"/>
                  <a:lumOff val="35000"/>
                </a:schemeClr>
              </a:solidFill>
            </a:endParaRPr>
          </a:p>
        </p:txBody>
      </p:sp>
      <p:sp>
        <p:nvSpPr>
          <p:cNvPr id="14" name="タイトル 1"/>
          <p:cNvSpPr txBox="1">
            <a:spLocks/>
          </p:cNvSpPr>
          <p:nvPr/>
        </p:nvSpPr>
        <p:spPr>
          <a:xfrm>
            <a:off x="3810000" y="971550"/>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4" name="Cube 3">
            <a:extLst>
              <a:ext uri="{FF2B5EF4-FFF2-40B4-BE49-F238E27FC236}">
                <a16:creationId xmlns:a16="http://schemas.microsoft.com/office/drawing/2014/main" id="{F081C3E5-62B0-55A1-AD91-4374AFE985FF}"/>
              </a:ext>
            </a:extLst>
          </p:cNvPr>
          <p:cNvSpPr/>
          <p:nvPr/>
        </p:nvSpPr>
        <p:spPr>
          <a:xfrm>
            <a:off x="260133" y="829162"/>
            <a:ext cx="2335833" cy="323524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9875717-690E-5AE6-A6E3-74B60A9EB92F}"/>
              </a:ext>
            </a:extLst>
          </p:cNvPr>
          <p:cNvPicPr>
            <a:picLocks noChangeAspect="1"/>
          </p:cNvPicPr>
          <p:nvPr/>
        </p:nvPicPr>
        <p:blipFill rotWithShape="1">
          <a:blip r:embed="rId2">
            <a:extLst>
              <a:ext uri="{28A0092B-C50C-407E-A947-70E740481C1C}">
                <a14:useLocalDpi xmlns:a14="http://schemas.microsoft.com/office/drawing/2010/main" val="0"/>
              </a:ext>
            </a:extLst>
          </a:blip>
          <a:srcRect r="2222"/>
          <a:stretch/>
        </p:blipFill>
        <p:spPr>
          <a:xfrm>
            <a:off x="260131" y="910699"/>
            <a:ext cx="2252027" cy="3153702"/>
          </a:xfrm>
          <a:prstGeom prst="rect">
            <a:avLst/>
          </a:prstGeom>
        </p:spPr>
      </p:pic>
      <p:pic>
        <p:nvPicPr>
          <p:cNvPr id="6" name="Picture 5">
            <a:extLst>
              <a:ext uri="{FF2B5EF4-FFF2-40B4-BE49-F238E27FC236}">
                <a16:creationId xmlns:a16="http://schemas.microsoft.com/office/drawing/2014/main" id="{E848E4BA-ED72-AB0F-ADAB-4DEE784D6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3325465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additive="base">
                                        <p:cTn id="11"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9">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xEl>
                                              <p:pRg st="1" end="1"/>
                                            </p:txEl>
                                          </p:spTgt>
                                        </p:tgtEl>
                                        <p:attrNameLst>
                                          <p:attrName>style.visibility</p:attrName>
                                        </p:attrNameLst>
                                      </p:cBhvr>
                                      <p:to>
                                        <p:strVal val="visible"/>
                                      </p:to>
                                    </p:set>
                                    <p:anim calcmode="lin" valueType="num">
                                      <p:cBhvr additive="base">
                                        <p:cTn id="15" dur="1000" fill="hold"/>
                                        <p:tgtEl>
                                          <p:spTgt spid="9">
                                            <p:txEl>
                                              <p:pRg st="1" end="1"/>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par>
                          <p:cTn id="17" fill="hold">
                            <p:stCondLst>
                              <p:cond delay="16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1000"/>
                                        <p:tgtEl>
                                          <p:spTgt spid="13"/>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Effect transition="in" filter="fade">
                                      <p:cBhvr>
                                        <p:cTn id="2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2" name="Group 301">
            <a:extLst>
              <a:ext uri="{FF2B5EF4-FFF2-40B4-BE49-F238E27FC236}">
                <a16:creationId xmlns:a16="http://schemas.microsoft.com/office/drawing/2014/main" id="{44255410-3815-AF0F-34B7-7C886A7D5D33}"/>
              </a:ext>
            </a:extLst>
          </p:cNvPr>
          <p:cNvGrpSpPr/>
          <p:nvPr/>
        </p:nvGrpSpPr>
        <p:grpSpPr>
          <a:xfrm>
            <a:off x="93461" y="157304"/>
            <a:ext cx="4935739" cy="1167807"/>
            <a:chOff x="93461" y="157304"/>
            <a:chExt cx="4935739" cy="1167807"/>
          </a:xfrm>
        </p:grpSpPr>
        <p:sp>
          <p:nvSpPr>
            <p:cNvPr id="303" name="Rectangle 302">
              <a:extLst>
                <a:ext uri="{FF2B5EF4-FFF2-40B4-BE49-F238E27FC236}">
                  <a16:creationId xmlns:a16="http://schemas.microsoft.com/office/drawing/2014/main" id="{8B667818-CAFE-B598-C958-96646F8A16DF}"/>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04" name="Flowchart: Alternate Process 303">
              <a:extLst>
                <a:ext uri="{FF2B5EF4-FFF2-40B4-BE49-F238E27FC236}">
                  <a16:creationId xmlns:a16="http://schemas.microsoft.com/office/drawing/2014/main" id="{A6D024F0-2B6C-4BD9-6D59-7A03A10AF0B6}"/>
                </a:ext>
              </a:extLst>
            </p:cNvPr>
            <p:cNvSpPr/>
            <p:nvPr/>
          </p:nvSpPr>
          <p:spPr>
            <a:xfrm>
              <a:off x="649236" y="731705"/>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a:solidFill>
                    <a:schemeClr val="tx1"/>
                  </a:solidFill>
                </a:rPr>
                <a:t>6. Penerapan Teknologi Perangkat Lunak dan Gim</a:t>
              </a:r>
              <a:endParaRPr lang="id-ID" sz="1800" b="1" dirty="0">
                <a:solidFill>
                  <a:schemeClr val="tx1"/>
                </a:solidFill>
              </a:endParaRPr>
            </a:p>
          </p:txBody>
        </p:sp>
        <p:grpSp>
          <p:nvGrpSpPr>
            <p:cNvPr id="305" name="Group 304">
              <a:extLst>
                <a:ext uri="{FF2B5EF4-FFF2-40B4-BE49-F238E27FC236}">
                  <a16:creationId xmlns:a16="http://schemas.microsoft.com/office/drawing/2014/main" id="{DEFD86EA-1B63-7B12-E852-07BBB074C63C}"/>
                </a:ext>
              </a:extLst>
            </p:cNvPr>
            <p:cNvGrpSpPr/>
            <p:nvPr/>
          </p:nvGrpSpPr>
          <p:grpSpPr>
            <a:xfrm>
              <a:off x="93461" y="157304"/>
              <a:ext cx="3445053" cy="644296"/>
              <a:chOff x="5373499" y="159025"/>
              <a:chExt cx="3278179" cy="676216"/>
            </a:xfrm>
            <a:scene3d>
              <a:camera prst="orthographicFront">
                <a:rot lat="0" lon="0" rev="0"/>
              </a:camera>
              <a:lightRig rig="brightRoom" dir="t">
                <a:rot lat="0" lon="0" rev="600000"/>
              </a:lightRig>
            </a:scene3d>
          </p:grpSpPr>
          <p:sp>
            <p:nvSpPr>
              <p:cNvPr id="317" name="Oval 316">
                <a:extLst>
                  <a:ext uri="{FF2B5EF4-FFF2-40B4-BE49-F238E27FC236}">
                    <a16:creationId xmlns:a16="http://schemas.microsoft.com/office/drawing/2014/main" id="{5DAE3374-019A-1715-2E87-097602DA3B83}"/>
                  </a:ext>
                </a:extLst>
              </p:cNvPr>
              <p:cNvSpPr/>
              <p:nvPr/>
            </p:nvSpPr>
            <p:spPr>
              <a:xfrm>
                <a:off x="7995648"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8" name="Oval 317">
                <a:extLst>
                  <a:ext uri="{FF2B5EF4-FFF2-40B4-BE49-F238E27FC236}">
                    <a16:creationId xmlns:a16="http://schemas.microsoft.com/office/drawing/2014/main" id="{690F3184-F34C-4A81-DE2B-516C28C8EEF8}"/>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9" name="Rectangle 318">
                <a:extLst>
                  <a:ext uri="{FF2B5EF4-FFF2-40B4-BE49-F238E27FC236}">
                    <a16:creationId xmlns:a16="http://schemas.microsoft.com/office/drawing/2014/main" id="{A171A047-8A1B-7444-DD66-21B85357818C}"/>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320" name="Oval 319">
                <a:extLst>
                  <a:ext uri="{FF2B5EF4-FFF2-40B4-BE49-F238E27FC236}">
                    <a16:creationId xmlns:a16="http://schemas.microsoft.com/office/drawing/2014/main" id="{2350855D-956E-0611-313A-66807D3CFFE2}"/>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306" name="Google Shape;3158;p169">
              <a:extLst>
                <a:ext uri="{FF2B5EF4-FFF2-40B4-BE49-F238E27FC236}">
                  <a16:creationId xmlns:a16="http://schemas.microsoft.com/office/drawing/2014/main" id="{7BE10698-DCDB-1429-33A9-B5D0DEB3D4C3}"/>
                </a:ext>
              </a:extLst>
            </p:cNvPr>
            <p:cNvGrpSpPr/>
            <p:nvPr/>
          </p:nvGrpSpPr>
          <p:grpSpPr>
            <a:xfrm>
              <a:off x="3617249" y="570235"/>
              <a:ext cx="954751" cy="64703"/>
              <a:chOff x="2521850" y="1810250"/>
              <a:chExt cx="540225" cy="34025"/>
            </a:xfrm>
          </p:grpSpPr>
          <p:sp>
            <p:nvSpPr>
              <p:cNvPr id="307" name="Google Shape;3159;p169">
                <a:extLst>
                  <a:ext uri="{FF2B5EF4-FFF2-40B4-BE49-F238E27FC236}">
                    <a16:creationId xmlns:a16="http://schemas.microsoft.com/office/drawing/2014/main" id="{C5668C29-CEC0-8DDE-B9AA-E7FE272BA6C5}"/>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160;p169">
                <a:extLst>
                  <a:ext uri="{FF2B5EF4-FFF2-40B4-BE49-F238E27FC236}">
                    <a16:creationId xmlns:a16="http://schemas.microsoft.com/office/drawing/2014/main" id="{F1977662-0EF3-D115-341A-90CCD4FDEAE0}"/>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161;p169">
                <a:extLst>
                  <a:ext uri="{FF2B5EF4-FFF2-40B4-BE49-F238E27FC236}">
                    <a16:creationId xmlns:a16="http://schemas.microsoft.com/office/drawing/2014/main" id="{87F62E03-8CD4-1AAC-FCF7-7581E0AE3F2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62;p169">
                <a:extLst>
                  <a:ext uri="{FF2B5EF4-FFF2-40B4-BE49-F238E27FC236}">
                    <a16:creationId xmlns:a16="http://schemas.microsoft.com/office/drawing/2014/main" id="{2A4F8A47-C5AC-7BA7-9253-119295E095C0}"/>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63;p169">
                <a:extLst>
                  <a:ext uri="{FF2B5EF4-FFF2-40B4-BE49-F238E27FC236}">
                    <a16:creationId xmlns:a16="http://schemas.microsoft.com/office/drawing/2014/main" id="{1E85210B-AC1D-3EDF-C0D4-0479DAB2349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64;p169">
                <a:extLst>
                  <a:ext uri="{FF2B5EF4-FFF2-40B4-BE49-F238E27FC236}">
                    <a16:creationId xmlns:a16="http://schemas.microsoft.com/office/drawing/2014/main" id="{F8FBDC03-329D-5EB4-AD9E-E4393A3DF53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65;p169">
                <a:extLst>
                  <a:ext uri="{FF2B5EF4-FFF2-40B4-BE49-F238E27FC236}">
                    <a16:creationId xmlns:a16="http://schemas.microsoft.com/office/drawing/2014/main" id="{5AE1F0F1-1996-F8C3-AE40-2DF2E15D2FA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66;p169">
                <a:extLst>
                  <a:ext uri="{FF2B5EF4-FFF2-40B4-BE49-F238E27FC236}">
                    <a16:creationId xmlns:a16="http://schemas.microsoft.com/office/drawing/2014/main" id="{8772B817-EB32-32D5-F4B4-A38889FE864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67;p169">
                <a:extLst>
                  <a:ext uri="{FF2B5EF4-FFF2-40B4-BE49-F238E27FC236}">
                    <a16:creationId xmlns:a16="http://schemas.microsoft.com/office/drawing/2014/main" id="{3162C5AD-DF70-DEA0-D6CE-64397B15C254}"/>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8;p169">
                <a:extLst>
                  <a:ext uri="{FF2B5EF4-FFF2-40B4-BE49-F238E27FC236}">
                    <a16:creationId xmlns:a16="http://schemas.microsoft.com/office/drawing/2014/main" id="{3C8B2F57-9711-C064-F2B8-BA3FA2A8672E}"/>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BA75F6C8-C716-A6B4-84BC-6C81A009ECE3}"/>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203AAAC9-3A42-5ADF-AD59-7676E42BA8FC}"/>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74D2FB45-BF7C-CB2C-EA94-8700F482BBCA}"/>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AA48FBD7-8E9D-440D-0A28-E29DAFD071E9}"/>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DF444BC8-FA95-2723-E5C1-868D476B406A}"/>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8AE29754-4710-65EA-4A5E-DF6F439A8DE1}"/>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Google Shape;1142;p122">
            <a:extLst>
              <a:ext uri="{FF2B5EF4-FFF2-40B4-BE49-F238E27FC236}">
                <a16:creationId xmlns:a16="http://schemas.microsoft.com/office/drawing/2014/main" id="{5E3B371E-2202-D763-EAF7-E335DF8CB0EC}"/>
              </a:ext>
            </a:extLst>
          </p:cNvPr>
          <p:cNvSpPr/>
          <p:nvPr/>
        </p:nvSpPr>
        <p:spPr>
          <a:xfrm>
            <a:off x="6100619" y="2538504"/>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42;p122">
            <a:extLst>
              <a:ext uri="{FF2B5EF4-FFF2-40B4-BE49-F238E27FC236}">
                <a16:creationId xmlns:a16="http://schemas.microsoft.com/office/drawing/2014/main" id="{49A5A174-1481-C47C-1C0F-00EEE477AE7C}"/>
              </a:ext>
            </a:extLst>
          </p:cNvPr>
          <p:cNvSpPr/>
          <p:nvPr/>
        </p:nvSpPr>
        <p:spPr>
          <a:xfrm>
            <a:off x="3353675" y="2538504"/>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42;p122">
            <a:extLst>
              <a:ext uri="{FF2B5EF4-FFF2-40B4-BE49-F238E27FC236}">
                <a16:creationId xmlns:a16="http://schemas.microsoft.com/office/drawing/2014/main" id="{9402452C-EF98-0243-1F1E-5F74F3825E02}"/>
              </a:ext>
            </a:extLst>
          </p:cNvPr>
          <p:cNvSpPr/>
          <p:nvPr/>
        </p:nvSpPr>
        <p:spPr>
          <a:xfrm>
            <a:off x="685802" y="2538504"/>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Oval 28">
            <a:extLst>
              <a:ext uri="{FF2B5EF4-FFF2-40B4-BE49-F238E27FC236}">
                <a16:creationId xmlns:a16="http://schemas.microsoft.com/office/drawing/2014/main" id="{AE78F241-AE00-63B8-D6AA-C2C2440BB8C2}"/>
              </a:ext>
            </a:extLst>
          </p:cNvPr>
          <p:cNvSpPr/>
          <p:nvPr/>
        </p:nvSpPr>
        <p:spPr>
          <a:xfrm>
            <a:off x="1564399" y="1945718"/>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7" name="Oval 136">
            <a:extLst>
              <a:ext uri="{FF2B5EF4-FFF2-40B4-BE49-F238E27FC236}">
                <a16:creationId xmlns:a16="http://schemas.microsoft.com/office/drawing/2014/main" id="{52E69CC3-7037-BC3A-E4CD-D6DF6AF97BDD}"/>
              </a:ext>
            </a:extLst>
          </p:cNvPr>
          <p:cNvSpPr/>
          <p:nvPr/>
        </p:nvSpPr>
        <p:spPr>
          <a:xfrm>
            <a:off x="4267200" y="2010992"/>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1" name="Oval 320">
            <a:extLst>
              <a:ext uri="{FF2B5EF4-FFF2-40B4-BE49-F238E27FC236}">
                <a16:creationId xmlns:a16="http://schemas.microsoft.com/office/drawing/2014/main" id="{0C5F2132-35B0-1535-3CBA-991574893E41}"/>
              </a:ext>
            </a:extLst>
          </p:cNvPr>
          <p:cNvSpPr/>
          <p:nvPr/>
        </p:nvSpPr>
        <p:spPr>
          <a:xfrm>
            <a:off x="6979216" y="2020172"/>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2" name="Google Shape;1166;p122">
            <a:extLst>
              <a:ext uri="{FF2B5EF4-FFF2-40B4-BE49-F238E27FC236}">
                <a16:creationId xmlns:a16="http://schemas.microsoft.com/office/drawing/2014/main" id="{D8A54E0D-4077-5731-B429-A44F7409AC3D}"/>
              </a:ext>
            </a:extLst>
          </p:cNvPr>
          <p:cNvSpPr txBox="1">
            <a:spLocks/>
          </p:cNvSpPr>
          <p:nvPr/>
        </p:nvSpPr>
        <p:spPr>
          <a:xfrm>
            <a:off x="837915" y="2551315"/>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Bisnis dan Perdagangan</a:t>
            </a:r>
            <a:endParaRPr lang="en-ID" sz="1600" dirty="0"/>
          </a:p>
        </p:txBody>
      </p:sp>
      <p:sp>
        <p:nvSpPr>
          <p:cNvPr id="323" name="Google Shape;1166;p122">
            <a:extLst>
              <a:ext uri="{FF2B5EF4-FFF2-40B4-BE49-F238E27FC236}">
                <a16:creationId xmlns:a16="http://schemas.microsoft.com/office/drawing/2014/main" id="{B3C1DF25-F59D-4273-C014-BA0EC3FD9C40}"/>
              </a:ext>
            </a:extLst>
          </p:cNvPr>
          <p:cNvSpPr txBox="1">
            <a:spLocks/>
          </p:cNvSpPr>
          <p:nvPr/>
        </p:nvSpPr>
        <p:spPr>
          <a:xfrm>
            <a:off x="6261944" y="2565990"/>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Pendidikan </a:t>
            </a:r>
            <a:endParaRPr lang="en-ID" sz="1600" dirty="0"/>
          </a:p>
        </p:txBody>
      </p:sp>
      <p:sp>
        <p:nvSpPr>
          <p:cNvPr id="324" name="Google Shape;1166;p122">
            <a:extLst>
              <a:ext uri="{FF2B5EF4-FFF2-40B4-BE49-F238E27FC236}">
                <a16:creationId xmlns:a16="http://schemas.microsoft.com/office/drawing/2014/main" id="{DDA12AFC-607C-F8E1-9947-90E1F960D140}"/>
              </a:ext>
            </a:extLst>
          </p:cNvPr>
          <p:cNvSpPr txBox="1">
            <a:spLocks/>
          </p:cNvSpPr>
          <p:nvPr/>
        </p:nvSpPr>
        <p:spPr>
          <a:xfrm>
            <a:off x="3588430" y="2571750"/>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Pemerintahan</a:t>
            </a:r>
            <a:endParaRPr lang="en-ID" sz="1600" dirty="0"/>
          </a:p>
        </p:txBody>
      </p:sp>
      <p:sp>
        <p:nvSpPr>
          <p:cNvPr id="325" name="Google Shape;1166;p122">
            <a:extLst>
              <a:ext uri="{FF2B5EF4-FFF2-40B4-BE49-F238E27FC236}">
                <a16:creationId xmlns:a16="http://schemas.microsoft.com/office/drawing/2014/main" id="{6B7A5AB4-E34D-9559-7E75-B10029629782}"/>
              </a:ext>
            </a:extLst>
          </p:cNvPr>
          <p:cNvSpPr txBox="1">
            <a:spLocks/>
          </p:cNvSpPr>
          <p:nvPr/>
        </p:nvSpPr>
        <p:spPr>
          <a:xfrm>
            <a:off x="711515" y="3007631"/>
            <a:ext cx="2341081"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Layanan </a:t>
            </a:r>
            <a:r>
              <a:rPr lang="en-ID" sz="1600" i="1"/>
              <a:t>e-commerce</a:t>
            </a:r>
            <a:r>
              <a:rPr lang="en-ID" sz="1600"/>
              <a:t> merupakan bentuk penerapan teknologi dalam bidang bisnis dan perdagangan yang paling popular digunakan oleh masyarakat.</a:t>
            </a:r>
            <a:endParaRPr lang="en-ID" sz="1600" dirty="0"/>
          </a:p>
        </p:txBody>
      </p:sp>
      <p:sp>
        <p:nvSpPr>
          <p:cNvPr id="326" name="Google Shape;1166;p122">
            <a:extLst>
              <a:ext uri="{FF2B5EF4-FFF2-40B4-BE49-F238E27FC236}">
                <a16:creationId xmlns:a16="http://schemas.microsoft.com/office/drawing/2014/main" id="{548ECCA7-E129-E2B8-8F9A-4DCE7617BAC6}"/>
              </a:ext>
            </a:extLst>
          </p:cNvPr>
          <p:cNvSpPr txBox="1">
            <a:spLocks/>
          </p:cNvSpPr>
          <p:nvPr/>
        </p:nvSpPr>
        <p:spPr>
          <a:xfrm>
            <a:off x="3427102" y="2981262"/>
            <a:ext cx="2205470"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Perkembangan teknologi mendorong terjadinya digitalisasi layanan administrasi pemerintahan.</a:t>
            </a:r>
            <a:endParaRPr lang="en-ID" sz="1600" dirty="0"/>
          </a:p>
        </p:txBody>
      </p:sp>
      <p:sp>
        <p:nvSpPr>
          <p:cNvPr id="327" name="Google Shape;1166;p122">
            <a:extLst>
              <a:ext uri="{FF2B5EF4-FFF2-40B4-BE49-F238E27FC236}">
                <a16:creationId xmlns:a16="http://schemas.microsoft.com/office/drawing/2014/main" id="{AB1A376A-D7BE-BDA3-97A2-345FFFCCF264}"/>
              </a:ext>
            </a:extLst>
          </p:cNvPr>
          <p:cNvSpPr txBox="1">
            <a:spLocks/>
          </p:cNvSpPr>
          <p:nvPr/>
        </p:nvSpPr>
        <p:spPr>
          <a:xfrm>
            <a:off x="6100619" y="2981262"/>
            <a:ext cx="2331865"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Perkembangan teknologi dalam bidang Pendidikan ditandai dengan semakin banyaknya platform Pendidikan </a:t>
            </a:r>
            <a:r>
              <a:rPr lang="en-ID" sz="1600" i="1"/>
              <a:t>online</a:t>
            </a:r>
            <a:r>
              <a:rPr lang="en-ID" sz="1600"/>
              <a:t> yang bermunculan.</a:t>
            </a:r>
            <a:endParaRPr lang="en-ID" sz="1600" dirty="0"/>
          </a:p>
        </p:txBody>
      </p:sp>
      <p:pic>
        <p:nvPicPr>
          <p:cNvPr id="329" name="Graphic 328" descr="Statistics with solid fill">
            <a:extLst>
              <a:ext uri="{FF2B5EF4-FFF2-40B4-BE49-F238E27FC236}">
                <a16:creationId xmlns:a16="http://schemas.microsoft.com/office/drawing/2014/main" id="{18DA1806-600A-C41C-AC8E-0554628C3B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18919" y="1991766"/>
            <a:ext cx="472869" cy="472869"/>
          </a:xfrm>
          <a:prstGeom prst="rect">
            <a:avLst/>
          </a:prstGeom>
        </p:spPr>
      </p:pic>
      <p:pic>
        <p:nvPicPr>
          <p:cNvPr id="331" name="Graphic 330" descr="Boardroom with solid fill">
            <a:extLst>
              <a:ext uri="{FF2B5EF4-FFF2-40B4-BE49-F238E27FC236}">
                <a16:creationId xmlns:a16="http://schemas.microsoft.com/office/drawing/2014/main" id="{6EDCB962-A9AF-1686-2773-42FD6063436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32615" y="1980056"/>
            <a:ext cx="678770" cy="678770"/>
          </a:xfrm>
          <a:prstGeom prst="rect">
            <a:avLst/>
          </a:prstGeom>
        </p:spPr>
      </p:pic>
      <p:pic>
        <p:nvPicPr>
          <p:cNvPr id="333" name="Graphic 332" descr="Books with solid fill">
            <a:extLst>
              <a:ext uri="{FF2B5EF4-FFF2-40B4-BE49-F238E27FC236}">
                <a16:creationId xmlns:a16="http://schemas.microsoft.com/office/drawing/2014/main" id="{67711196-ED27-341F-C4B6-56223E6D9A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33686" y="2072234"/>
            <a:ext cx="558312" cy="558312"/>
          </a:xfrm>
          <a:prstGeom prst="rect">
            <a:avLst/>
          </a:prstGeom>
        </p:spPr>
      </p:pic>
      <p:pic>
        <p:nvPicPr>
          <p:cNvPr id="9" name="Picture 8">
            <a:extLst>
              <a:ext uri="{FF2B5EF4-FFF2-40B4-BE49-F238E27FC236}">
                <a16:creationId xmlns:a16="http://schemas.microsoft.com/office/drawing/2014/main" id="{7DDF6736-B93F-7035-939A-153844E0F31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94063"/>
            <a:ext cx="9144000" cy="481263"/>
          </a:xfrm>
          <a:prstGeom prst="rect">
            <a:avLst/>
          </a:prstGeom>
        </p:spPr>
      </p:pic>
    </p:spTree>
    <p:extLst>
      <p:ext uri="{BB962C8B-B14F-4D97-AF65-F5344CB8AC3E}">
        <p14:creationId xmlns:p14="http://schemas.microsoft.com/office/powerpoint/2010/main" val="63040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par>
                                <p:cTn id="18" presetID="10" presetClass="entr" presetSubtype="0" fill="hold" nodeType="withEffect">
                                  <p:stCondLst>
                                    <p:cond delay="0"/>
                                  </p:stCondLst>
                                  <p:childTnLst>
                                    <p:set>
                                      <p:cBhvr>
                                        <p:cTn id="19" dur="1" fill="hold">
                                          <p:stCondLst>
                                            <p:cond delay="0"/>
                                          </p:stCondLst>
                                        </p:cTn>
                                        <p:tgtEl>
                                          <p:spTgt spid="322"/>
                                        </p:tgtEl>
                                        <p:attrNameLst>
                                          <p:attrName>style.visibility</p:attrName>
                                        </p:attrNameLst>
                                      </p:cBhvr>
                                      <p:to>
                                        <p:strVal val="visible"/>
                                      </p:to>
                                    </p:set>
                                    <p:animEffect transition="in" filter="fade">
                                      <p:cBhvr>
                                        <p:cTn id="20" dur="1000"/>
                                        <p:tgtEl>
                                          <p:spTgt spid="322"/>
                                        </p:tgtEl>
                                      </p:cBhvr>
                                    </p:animEffect>
                                  </p:childTnLst>
                                </p:cTn>
                              </p:par>
                              <p:par>
                                <p:cTn id="21" presetID="10" presetClass="entr" presetSubtype="0" fill="hold" nodeType="withEffect">
                                  <p:stCondLst>
                                    <p:cond delay="0"/>
                                  </p:stCondLst>
                                  <p:childTnLst>
                                    <p:set>
                                      <p:cBhvr>
                                        <p:cTn id="22" dur="1" fill="hold">
                                          <p:stCondLst>
                                            <p:cond delay="0"/>
                                          </p:stCondLst>
                                        </p:cTn>
                                        <p:tgtEl>
                                          <p:spTgt spid="323"/>
                                        </p:tgtEl>
                                        <p:attrNameLst>
                                          <p:attrName>style.visibility</p:attrName>
                                        </p:attrNameLst>
                                      </p:cBhvr>
                                      <p:to>
                                        <p:strVal val="visible"/>
                                      </p:to>
                                    </p:set>
                                    <p:animEffect transition="in" filter="fade">
                                      <p:cBhvr>
                                        <p:cTn id="23" dur="1000"/>
                                        <p:tgtEl>
                                          <p:spTgt spid="323"/>
                                        </p:tgtEl>
                                      </p:cBhvr>
                                    </p:animEffect>
                                  </p:childTnLst>
                                </p:cTn>
                              </p:par>
                              <p:par>
                                <p:cTn id="24" presetID="10" presetClass="entr" presetSubtype="0" fill="hold" nodeType="withEffect">
                                  <p:stCondLst>
                                    <p:cond delay="0"/>
                                  </p:stCondLst>
                                  <p:childTnLst>
                                    <p:set>
                                      <p:cBhvr>
                                        <p:cTn id="25" dur="1" fill="hold">
                                          <p:stCondLst>
                                            <p:cond delay="0"/>
                                          </p:stCondLst>
                                        </p:cTn>
                                        <p:tgtEl>
                                          <p:spTgt spid="324"/>
                                        </p:tgtEl>
                                        <p:attrNameLst>
                                          <p:attrName>style.visibility</p:attrName>
                                        </p:attrNameLst>
                                      </p:cBhvr>
                                      <p:to>
                                        <p:strVal val="visible"/>
                                      </p:to>
                                    </p:set>
                                    <p:animEffect transition="in" filter="fade">
                                      <p:cBhvr>
                                        <p:cTn id="26" dur="1000"/>
                                        <p:tgtEl>
                                          <p:spTgt spid="324"/>
                                        </p:tgtEl>
                                      </p:cBhvr>
                                    </p:animEffect>
                                  </p:childTnLst>
                                </p:cTn>
                              </p:par>
                              <p:par>
                                <p:cTn id="27" presetID="10" presetClass="entr" presetSubtype="0" fill="hold" nodeType="withEffect">
                                  <p:stCondLst>
                                    <p:cond delay="0"/>
                                  </p:stCondLst>
                                  <p:childTnLst>
                                    <p:set>
                                      <p:cBhvr>
                                        <p:cTn id="28" dur="1" fill="hold">
                                          <p:stCondLst>
                                            <p:cond delay="0"/>
                                          </p:stCondLst>
                                        </p:cTn>
                                        <p:tgtEl>
                                          <p:spTgt spid="325"/>
                                        </p:tgtEl>
                                        <p:attrNameLst>
                                          <p:attrName>style.visibility</p:attrName>
                                        </p:attrNameLst>
                                      </p:cBhvr>
                                      <p:to>
                                        <p:strVal val="visible"/>
                                      </p:to>
                                    </p:set>
                                    <p:animEffect transition="in" filter="fade">
                                      <p:cBhvr>
                                        <p:cTn id="29" dur="1000"/>
                                        <p:tgtEl>
                                          <p:spTgt spid="325"/>
                                        </p:tgtEl>
                                      </p:cBhvr>
                                    </p:animEffect>
                                  </p:childTnLst>
                                </p:cTn>
                              </p:par>
                              <p:par>
                                <p:cTn id="30" presetID="10" presetClass="entr" presetSubtype="0" fill="hold" nodeType="withEffect">
                                  <p:stCondLst>
                                    <p:cond delay="0"/>
                                  </p:stCondLst>
                                  <p:childTnLst>
                                    <p:set>
                                      <p:cBhvr>
                                        <p:cTn id="31" dur="1" fill="hold">
                                          <p:stCondLst>
                                            <p:cond delay="0"/>
                                          </p:stCondLst>
                                        </p:cTn>
                                        <p:tgtEl>
                                          <p:spTgt spid="326"/>
                                        </p:tgtEl>
                                        <p:attrNameLst>
                                          <p:attrName>style.visibility</p:attrName>
                                        </p:attrNameLst>
                                      </p:cBhvr>
                                      <p:to>
                                        <p:strVal val="visible"/>
                                      </p:to>
                                    </p:set>
                                    <p:animEffect transition="in" filter="fade">
                                      <p:cBhvr>
                                        <p:cTn id="32" dur="1000"/>
                                        <p:tgtEl>
                                          <p:spTgt spid="326"/>
                                        </p:tgtEl>
                                      </p:cBhvr>
                                    </p:animEffect>
                                  </p:childTnLst>
                                </p:cTn>
                              </p:par>
                              <p:par>
                                <p:cTn id="33" presetID="10" presetClass="entr" presetSubtype="0" fill="hold" nodeType="withEffect">
                                  <p:stCondLst>
                                    <p:cond delay="0"/>
                                  </p:stCondLst>
                                  <p:childTnLst>
                                    <p:set>
                                      <p:cBhvr>
                                        <p:cTn id="34" dur="1" fill="hold">
                                          <p:stCondLst>
                                            <p:cond delay="0"/>
                                          </p:stCondLst>
                                        </p:cTn>
                                        <p:tgtEl>
                                          <p:spTgt spid="327"/>
                                        </p:tgtEl>
                                        <p:attrNameLst>
                                          <p:attrName>style.visibility</p:attrName>
                                        </p:attrNameLst>
                                      </p:cBhvr>
                                      <p:to>
                                        <p:strVal val="visible"/>
                                      </p:to>
                                    </p:set>
                                    <p:animEffect transition="in" filter="fade">
                                      <p:cBhvr>
                                        <p:cTn id="35" dur="1000"/>
                                        <p:tgtEl>
                                          <p:spTgt spid="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2" name="Group 301">
            <a:extLst>
              <a:ext uri="{FF2B5EF4-FFF2-40B4-BE49-F238E27FC236}">
                <a16:creationId xmlns:a16="http://schemas.microsoft.com/office/drawing/2014/main" id="{44255410-3815-AF0F-34B7-7C886A7D5D33}"/>
              </a:ext>
            </a:extLst>
          </p:cNvPr>
          <p:cNvGrpSpPr/>
          <p:nvPr/>
        </p:nvGrpSpPr>
        <p:grpSpPr>
          <a:xfrm>
            <a:off x="93461" y="157304"/>
            <a:ext cx="4935739" cy="1167807"/>
            <a:chOff x="93461" y="157304"/>
            <a:chExt cx="4935739" cy="1167807"/>
          </a:xfrm>
        </p:grpSpPr>
        <p:sp>
          <p:nvSpPr>
            <p:cNvPr id="303" name="Rectangle 302">
              <a:extLst>
                <a:ext uri="{FF2B5EF4-FFF2-40B4-BE49-F238E27FC236}">
                  <a16:creationId xmlns:a16="http://schemas.microsoft.com/office/drawing/2014/main" id="{8B667818-CAFE-B598-C958-96646F8A16DF}"/>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04" name="Flowchart: Alternate Process 303">
              <a:extLst>
                <a:ext uri="{FF2B5EF4-FFF2-40B4-BE49-F238E27FC236}">
                  <a16:creationId xmlns:a16="http://schemas.microsoft.com/office/drawing/2014/main" id="{A6D024F0-2B6C-4BD9-6D59-7A03A10AF0B6}"/>
                </a:ext>
              </a:extLst>
            </p:cNvPr>
            <p:cNvSpPr/>
            <p:nvPr/>
          </p:nvSpPr>
          <p:spPr>
            <a:xfrm>
              <a:off x="649236" y="731705"/>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a:solidFill>
                    <a:schemeClr val="tx1"/>
                  </a:solidFill>
                </a:rPr>
                <a:t>6. Penerapan Teknologi Perangkat Lunak dan Gim</a:t>
              </a:r>
              <a:endParaRPr lang="id-ID" sz="1800" b="1" dirty="0">
                <a:solidFill>
                  <a:schemeClr val="tx1"/>
                </a:solidFill>
              </a:endParaRPr>
            </a:p>
          </p:txBody>
        </p:sp>
        <p:grpSp>
          <p:nvGrpSpPr>
            <p:cNvPr id="305" name="Group 304">
              <a:extLst>
                <a:ext uri="{FF2B5EF4-FFF2-40B4-BE49-F238E27FC236}">
                  <a16:creationId xmlns:a16="http://schemas.microsoft.com/office/drawing/2014/main" id="{DEFD86EA-1B63-7B12-E852-07BBB074C63C}"/>
                </a:ext>
              </a:extLst>
            </p:cNvPr>
            <p:cNvGrpSpPr/>
            <p:nvPr/>
          </p:nvGrpSpPr>
          <p:grpSpPr>
            <a:xfrm>
              <a:off x="93461" y="157304"/>
              <a:ext cx="3445053" cy="644296"/>
              <a:chOff x="5373499" y="159025"/>
              <a:chExt cx="3278179" cy="676216"/>
            </a:xfrm>
            <a:scene3d>
              <a:camera prst="orthographicFront">
                <a:rot lat="0" lon="0" rev="0"/>
              </a:camera>
              <a:lightRig rig="brightRoom" dir="t">
                <a:rot lat="0" lon="0" rev="600000"/>
              </a:lightRig>
            </a:scene3d>
          </p:grpSpPr>
          <p:sp>
            <p:nvSpPr>
              <p:cNvPr id="317" name="Oval 316">
                <a:extLst>
                  <a:ext uri="{FF2B5EF4-FFF2-40B4-BE49-F238E27FC236}">
                    <a16:creationId xmlns:a16="http://schemas.microsoft.com/office/drawing/2014/main" id="{5DAE3374-019A-1715-2E87-097602DA3B83}"/>
                  </a:ext>
                </a:extLst>
              </p:cNvPr>
              <p:cNvSpPr/>
              <p:nvPr/>
            </p:nvSpPr>
            <p:spPr>
              <a:xfrm>
                <a:off x="7995648"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8" name="Oval 317">
                <a:extLst>
                  <a:ext uri="{FF2B5EF4-FFF2-40B4-BE49-F238E27FC236}">
                    <a16:creationId xmlns:a16="http://schemas.microsoft.com/office/drawing/2014/main" id="{690F3184-F34C-4A81-DE2B-516C28C8EEF8}"/>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9" name="Rectangle 318">
                <a:extLst>
                  <a:ext uri="{FF2B5EF4-FFF2-40B4-BE49-F238E27FC236}">
                    <a16:creationId xmlns:a16="http://schemas.microsoft.com/office/drawing/2014/main" id="{A171A047-8A1B-7444-DD66-21B85357818C}"/>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320" name="Oval 319">
                <a:extLst>
                  <a:ext uri="{FF2B5EF4-FFF2-40B4-BE49-F238E27FC236}">
                    <a16:creationId xmlns:a16="http://schemas.microsoft.com/office/drawing/2014/main" id="{2350855D-956E-0611-313A-66807D3CFFE2}"/>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306" name="Google Shape;3158;p169">
              <a:extLst>
                <a:ext uri="{FF2B5EF4-FFF2-40B4-BE49-F238E27FC236}">
                  <a16:creationId xmlns:a16="http://schemas.microsoft.com/office/drawing/2014/main" id="{7BE10698-DCDB-1429-33A9-B5D0DEB3D4C3}"/>
                </a:ext>
              </a:extLst>
            </p:cNvPr>
            <p:cNvGrpSpPr/>
            <p:nvPr/>
          </p:nvGrpSpPr>
          <p:grpSpPr>
            <a:xfrm>
              <a:off x="3617249" y="570235"/>
              <a:ext cx="954751" cy="64703"/>
              <a:chOff x="2521850" y="1810250"/>
              <a:chExt cx="540225" cy="34025"/>
            </a:xfrm>
          </p:grpSpPr>
          <p:sp>
            <p:nvSpPr>
              <p:cNvPr id="307" name="Google Shape;3159;p169">
                <a:extLst>
                  <a:ext uri="{FF2B5EF4-FFF2-40B4-BE49-F238E27FC236}">
                    <a16:creationId xmlns:a16="http://schemas.microsoft.com/office/drawing/2014/main" id="{C5668C29-CEC0-8DDE-B9AA-E7FE272BA6C5}"/>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160;p169">
                <a:extLst>
                  <a:ext uri="{FF2B5EF4-FFF2-40B4-BE49-F238E27FC236}">
                    <a16:creationId xmlns:a16="http://schemas.microsoft.com/office/drawing/2014/main" id="{F1977662-0EF3-D115-341A-90CCD4FDEAE0}"/>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161;p169">
                <a:extLst>
                  <a:ext uri="{FF2B5EF4-FFF2-40B4-BE49-F238E27FC236}">
                    <a16:creationId xmlns:a16="http://schemas.microsoft.com/office/drawing/2014/main" id="{87F62E03-8CD4-1AAC-FCF7-7581E0AE3F2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62;p169">
                <a:extLst>
                  <a:ext uri="{FF2B5EF4-FFF2-40B4-BE49-F238E27FC236}">
                    <a16:creationId xmlns:a16="http://schemas.microsoft.com/office/drawing/2014/main" id="{2A4F8A47-C5AC-7BA7-9253-119295E095C0}"/>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63;p169">
                <a:extLst>
                  <a:ext uri="{FF2B5EF4-FFF2-40B4-BE49-F238E27FC236}">
                    <a16:creationId xmlns:a16="http://schemas.microsoft.com/office/drawing/2014/main" id="{1E85210B-AC1D-3EDF-C0D4-0479DAB2349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64;p169">
                <a:extLst>
                  <a:ext uri="{FF2B5EF4-FFF2-40B4-BE49-F238E27FC236}">
                    <a16:creationId xmlns:a16="http://schemas.microsoft.com/office/drawing/2014/main" id="{F8FBDC03-329D-5EB4-AD9E-E4393A3DF53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65;p169">
                <a:extLst>
                  <a:ext uri="{FF2B5EF4-FFF2-40B4-BE49-F238E27FC236}">
                    <a16:creationId xmlns:a16="http://schemas.microsoft.com/office/drawing/2014/main" id="{5AE1F0F1-1996-F8C3-AE40-2DF2E15D2FA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66;p169">
                <a:extLst>
                  <a:ext uri="{FF2B5EF4-FFF2-40B4-BE49-F238E27FC236}">
                    <a16:creationId xmlns:a16="http://schemas.microsoft.com/office/drawing/2014/main" id="{8772B817-EB32-32D5-F4B4-A38889FE864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67;p169">
                <a:extLst>
                  <a:ext uri="{FF2B5EF4-FFF2-40B4-BE49-F238E27FC236}">
                    <a16:creationId xmlns:a16="http://schemas.microsoft.com/office/drawing/2014/main" id="{3162C5AD-DF70-DEA0-D6CE-64397B15C254}"/>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8;p169">
                <a:extLst>
                  <a:ext uri="{FF2B5EF4-FFF2-40B4-BE49-F238E27FC236}">
                    <a16:creationId xmlns:a16="http://schemas.microsoft.com/office/drawing/2014/main" id="{3C8B2F57-9711-C064-F2B8-BA3FA2A8672E}"/>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BA75F6C8-C716-A6B4-84BC-6C81A009ECE3}"/>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203AAAC9-3A42-5ADF-AD59-7676E42BA8FC}"/>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74D2FB45-BF7C-CB2C-EA94-8700F482BBCA}"/>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AA48FBD7-8E9D-440D-0A28-E29DAFD071E9}"/>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DF444BC8-FA95-2723-E5C1-868D476B406A}"/>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8AE29754-4710-65EA-4A5E-DF6F439A8DE1}"/>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1142;p122">
            <a:extLst>
              <a:ext uri="{FF2B5EF4-FFF2-40B4-BE49-F238E27FC236}">
                <a16:creationId xmlns:a16="http://schemas.microsoft.com/office/drawing/2014/main" id="{49A5A174-1481-C47C-1C0F-00EEE477AE7C}"/>
              </a:ext>
            </a:extLst>
          </p:cNvPr>
          <p:cNvSpPr/>
          <p:nvPr/>
        </p:nvSpPr>
        <p:spPr>
          <a:xfrm>
            <a:off x="4434337" y="2372246"/>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42;p122">
            <a:extLst>
              <a:ext uri="{FF2B5EF4-FFF2-40B4-BE49-F238E27FC236}">
                <a16:creationId xmlns:a16="http://schemas.microsoft.com/office/drawing/2014/main" id="{9402452C-EF98-0243-1F1E-5F74F3825E02}"/>
              </a:ext>
            </a:extLst>
          </p:cNvPr>
          <p:cNvSpPr/>
          <p:nvPr/>
        </p:nvSpPr>
        <p:spPr>
          <a:xfrm>
            <a:off x="1766464" y="2372246"/>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Oval 28">
            <a:extLst>
              <a:ext uri="{FF2B5EF4-FFF2-40B4-BE49-F238E27FC236}">
                <a16:creationId xmlns:a16="http://schemas.microsoft.com/office/drawing/2014/main" id="{AE78F241-AE00-63B8-D6AA-C2C2440BB8C2}"/>
              </a:ext>
            </a:extLst>
          </p:cNvPr>
          <p:cNvSpPr/>
          <p:nvPr/>
        </p:nvSpPr>
        <p:spPr>
          <a:xfrm>
            <a:off x="2645061" y="1779460"/>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7" name="Oval 136">
            <a:extLst>
              <a:ext uri="{FF2B5EF4-FFF2-40B4-BE49-F238E27FC236}">
                <a16:creationId xmlns:a16="http://schemas.microsoft.com/office/drawing/2014/main" id="{52E69CC3-7037-BC3A-E4CD-D6DF6AF97BDD}"/>
              </a:ext>
            </a:extLst>
          </p:cNvPr>
          <p:cNvSpPr/>
          <p:nvPr/>
        </p:nvSpPr>
        <p:spPr>
          <a:xfrm>
            <a:off x="5347862" y="1844734"/>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2" name="Google Shape;1166;p122">
            <a:extLst>
              <a:ext uri="{FF2B5EF4-FFF2-40B4-BE49-F238E27FC236}">
                <a16:creationId xmlns:a16="http://schemas.microsoft.com/office/drawing/2014/main" id="{D8A54E0D-4077-5731-B429-A44F7409AC3D}"/>
              </a:ext>
            </a:extLst>
          </p:cNvPr>
          <p:cNvSpPr txBox="1">
            <a:spLocks/>
          </p:cNvSpPr>
          <p:nvPr/>
        </p:nvSpPr>
        <p:spPr>
          <a:xfrm>
            <a:off x="1918577" y="2509186"/>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Perbankan</a:t>
            </a:r>
            <a:endParaRPr lang="en-ID" sz="1600" dirty="0"/>
          </a:p>
        </p:txBody>
      </p:sp>
      <p:sp>
        <p:nvSpPr>
          <p:cNvPr id="324" name="Google Shape;1166;p122">
            <a:extLst>
              <a:ext uri="{FF2B5EF4-FFF2-40B4-BE49-F238E27FC236}">
                <a16:creationId xmlns:a16="http://schemas.microsoft.com/office/drawing/2014/main" id="{DDA12AFC-607C-F8E1-9947-90E1F960D140}"/>
              </a:ext>
            </a:extLst>
          </p:cNvPr>
          <p:cNvSpPr txBox="1">
            <a:spLocks/>
          </p:cNvSpPr>
          <p:nvPr/>
        </p:nvSpPr>
        <p:spPr>
          <a:xfrm>
            <a:off x="4669093" y="2509186"/>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Kepegawaian</a:t>
            </a:r>
            <a:endParaRPr lang="en-ID" sz="1600" dirty="0"/>
          </a:p>
        </p:txBody>
      </p:sp>
      <p:sp>
        <p:nvSpPr>
          <p:cNvPr id="325" name="Google Shape;1166;p122">
            <a:extLst>
              <a:ext uri="{FF2B5EF4-FFF2-40B4-BE49-F238E27FC236}">
                <a16:creationId xmlns:a16="http://schemas.microsoft.com/office/drawing/2014/main" id="{6B7A5AB4-E34D-9559-7E75-B10029629782}"/>
              </a:ext>
            </a:extLst>
          </p:cNvPr>
          <p:cNvSpPr txBox="1">
            <a:spLocks/>
          </p:cNvSpPr>
          <p:nvPr/>
        </p:nvSpPr>
        <p:spPr>
          <a:xfrm>
            <a:off x="1792177" y="2841373"/>
            <a:ext cx="2341081"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Penerapan teknologi dalam bidang perbankan ditandai dengan kemunculan layanan Anjungan Tunai Mandiri (ATM) pada tahung 1980-an.</a:t>
            </a:r>
            <a:endParaRPr lang="en-ID" sz="1600" dirty="0"/>
          </a:p>
        </p:txBody>
      </p:sp>
      <p:sp>
        <p:nvSpPr>
          <p:cNvPr id="326" name="Google Shape;1166;p122">
            <a:extLst>
              <a:ext uri="{FF2B5EF4-FFF2-40B4-BE49-F238E27FC236}">
                <a16:creationId xmlns:a16="http://schemas.microsoft.com/office/drawing/2014/main" id="{548ECCA7-E129-E2B8-8F9A-4DCE7617BAC6}"/>
              </a:ext>
            </a:extLst>
          </p:cNvPr>
          <p:cNvSpPr txBox="1">
            <a:spLocks/>
          </p:cNvSpPr>
          <p:nvPr/>
        </p:nvSpPr>
        <p:spPr>
          <a:xfrm>
            <a:off x="4438947" y="2841373"/>
            <a:ext cx="2287724"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Dalam bidang kepegawaian, penerapan teknologi dapat dilihat dalam bidang administrasi. </a:t>
            </a:r>
            <a:endParaRPr lang="en-ID" sz="1600" dirty="0"/>
          </a:p>
        </p:txBody>
      </p:sp>
      <p:pic>
        <p:nvPicPr>
          <p:cNvPr id="10" name="Graphic 9" descr="Briefcase with solid fill">
            <a:extLst>
              <a:ext uri="{FF2B5EF4-FFF2-40B4-BE49-F238E27FC236}">
                <a16:creationId xmlns:a16="http://schemas.microsoft.com/office/drawing/2014/main" id="{547A9496-CAD0-8F09-4EA2-E1CF0EFD245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79601" y="1844734"/>
            <a:ext cx="540520" cy="540520"/>
          </a:xfrm>
          <a:prstGeom prst="rect">
            <a:avLst/>
          </a:prstGeom>
        </p:spPr>
      </p:pic>
      <p:pic>
        <p:nvPicPr>
          <p:cNvPr id="12" name="Graphic 11" descr="Female Profile with solid fill">
            <a:extLst>
              <a:ext uri="{FF2B5EF4-FFF2-40B4-BE49-F238E27FC236}">
                <a16:creationId xmlns:a16="http://schemas.microsoft.com/office/drawing/2014/main" id="{9722C061-3E46-46E9-6F35-12E182BEC8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73222" y="1857256"/>
            <a:ext cx="558879" cy="558879"/>
          </a:xfrm>
          <a:prstGeom prst="rect">
            <a:avLst/>
          </a:prstGeom>
        </p:spPr>
      </p:pic>
      <p:pic>
        <p:nvPicPr>
          <p:cNvPr id="8" name="Picture 7">
            <a:extLst>
              <a:ext uri="{FF2B5EF4-FFF2-40B4-BE49-F238E27FC236}">
                <a16:creationId xmlns:a16="http://schemas.microsoft.com/office/drawing/2014/main" id="{370D8692-9EA4-44F2-FC61-79839EF43E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694063"/>
            <a:ext cx="9144000" cy="481263"/>
          </a:xfrm>
          <a:prstGeom prst="rect">
            <a:avLst/>
          </a:prstGeom>
        </p:spPr>
      </p:pic>
    </p:spTree>
    <p:extLst>
      <p:ext uri="{BB962C8B-B14F-4D97-AF65-F5344CB8AC3E}">
        <p14:creationId xmlns:p14="http://schemas.microsoft.com/office/powerpoint/2010/main" val="1875588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322"/>
                                        </p:tgtEl>
                                        <p:attrNameLst>
                                          <p:attrName>style.visibility</p:attrName>
                                        </p:attrNameLst>
                                      </p:cBhvr>
                                      <p:to>
                                        <p:strVal val="visible"/>
                                      </p:to>
                                    </p:set>
                                    <p:animEffect transition="in" filter="fade">
                                      <p:cBhvr>
                                        <p:cTn id="15" dur="1000"/>
                                        <p:tgtEl>
                                          <p:spTgt spid="322"/>
                                        </p:tgtEl>
                                      </p:cBhvr>
                                    </p:animEffect>
                                  </p:childTnLst>
                                </p:cTn>
                              </p:par>
                              <p:par>
                                <p:cTn id="16" presetID="10" presetClass="entr" presetSubtype="0" fill="hold" nodeType="withEffect">
                                  <p:stCondLst>
                                    <p:cond delay="0"/>
                                  </p:stCondLst>
                                  <p:childTnLst>
                                    <p:set>
                                      <p:cBhvr>
                                        <p:cTn id="17" dur="1" fill="hold">
                                          <p:stCondLst>
                                            <p:cond delay="0"/>
                                          </p:stCondLst>
                                        </p:cTn>
                                        <p:tgtEl>
                                          <p:spTgt spid="324"/>
                                        </p:tgtEl>
                                        <p:attrNameLst>
                                          <p:attrName>style.visibility</p:attrName>
                                        </p:attrNameLst>
                                      </p:cBhvr>
                                      <p:to>
                                        <p:strVal val="visible"/>
                                      </p:to>
                                    </p:set>
                                    <p:animEffect transition="in" filter="fade">
                                      <p:cBhvr>
                                        <p:cTn id="18" dur="1000"/>
                                        <p:tgtEl>
                                          <p:spTgt spid="324"/>
                                        </p:tgtEl>
                                      </p:cBhvr>
                                    </p:animEffect>
                                  </p:childTnLst>
                                </p:cTn>
                              </p:par>
                              <p:par>
                                <p:cTn id="19" presetID="10" presetClass="entr" presetSubtype="0" fill="hold" nodeType="withEffect">
                                  <p:stCondLst>
                                    <p:cond delay="0"/>
                                  </p:stCondLst>
                                  <p:childTnLst>
                                    <p:set>
                                      <p:cBhvr>
                                        <p:cTn id="20" dur="1" fill="hold">
                                          <p:stCondLst>
                                            <p:cond delay="0"/>
                                          </p:stCondLst>
                                        </p:cTn>
                                        <p:tgtEl>
                                          <p:spTgt spid="325"/>
                                        </p:tgtEl>
                                        <p:attrNameLst>
                                          <p:attrName>style.visibility</p:attrName>
                                        </p:attrNameLst>
                                      </p:cBhvr>
                                      <p:to>
                                        <p:strVal val="visible"/>
                                      </p:to>
                                    </p:set>
                                    <p:animEffect transition="in" filter="fade">
                                      <p:cBhvr>
                                        <p:cTn id="21" dur="1000"/>
                                        <p:tgtEl>
                                          <p:spTgt spid="325"/>
                                        </p:tgtEl>
                                      </p:cBhvr>
                                    </p:animEffect>
                                  </p:childTnLst>
                                </p:cTn>
                              </p:par>
                              <p:par>
                                <p:cTn id="22" presetID="10" presetClass="entr" presetSubtype="0" fill="hold" nodeType="withEffect">
                                  <p:stCondLst>
                                    <p:cond delay="0"/>
                                  </p:stCondLst>
                                  <p:childTnLst>
                                    <p:set>
                                      <p:cBhvr>
                                        <p:cTn id="23" dur="1" fill="hold">
                                          <p:stCondLst>
                                            <p:cond delay="0"/>
                                          </p:stCondLst>
                                        </p:cTn>
                                        <p:tgtEl>
                                          <p:spTgt spid="326"/>
                                        </p:tgtEl>
                                        <p:attrNameLst>
                                          <p:attrName>style.visibility</p:attrName>
                                        </p:attrNameLst>
                                      </p:cBhvr>
                                      <p:to>
                                        <p:strVal val="visible"/>
                                      </p:to>
                                    </p:set>
                                    <p:animEffect transition="in" filter="fade">
                                      <p:cBhvr>
                                        <p:cTn id="24" dur="10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2" name="Group 301">
            <a:extLst>
              <a:ext uri="{FF2B5EF4-FFF2-40B4-BE49-F238E27FC236}">
                <a16:creationId xmlns:a16="http://schemas.microsoft.com/office/drawing/2014/main" id="{44255410-3815-AF0F-34B7-7C886A7D5D33}"/>
              </a:ext>
            </a:extLst>
          </p:cNvPr>
          <p:cNvGrpSpPr/>
          <p:nvPr/>
        </p:nvGrpSpPr>
        <p:grpSpPr>
          <a:xfrm>
            <a:off x="93461" y="157304"/>
            <a:ext cx="4935739" cy="1167807"/>
            <a:chOff x="93461" y="157304"/>
            <a:chExt cx="4935739" cy="1167807"/>
          </a:xfrm>
        </p:grpSpPr>
        <p:sp>
          <p:nvSpPr>
            <p:cNvPr id="303" name="Rectangle 302">
              <a:extLst>
                <a:ext uri="{FF2B5EF4-FFF2-40B4-BE49-F238E27FC236}">
                  <a16:creationId xmlns:a16="http://schemas.microsoft.com/office/drawing/2014/main" id="{8B667818-CAFE-B598-C958-96646F8A16DF}"/>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04" name="Flowchart: Alternate Process 303">
              <a:extLst>
                <a:ext uri="{FF2B5EF4-FFF2-40B4-BE49-F238E27FC236}">
                  <a16:creationId xmlns:a16="http://schemas.microsoft.com/office/drawing/2014/main" id="{A6D024F0-2B6C-4BD9-6D59-7A03A10AF0B6}"/>
                </a:ext>
              </a:extLst>
            </p:cNvPr>
            <p:cNvSpPr/>
            <p:nvPr/>
          </p:nvSpPr>
          <p:spPr>
            <a:xfrm>
              <a:off x="649236" y="731705"/>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a:solidFill>
                    <a:schemeClr val="tx1"/>
                  </a:solidFill>
                </a:rPr>
                <a:t>6. Penerapan Teknologi Perangkat Lunak dan Gim</a:t>
              </a:r>
              <a:endParaRPr lang="id-ID" sz="1800" b="1" dirty="0">
                <a:solidFill>
                  <a:schemeClr val="tx1"/>
                </a:solidFill>
              </a:endParaRPr>
            </a:p>
          </p:txBody>
        </p:sp>
        <p:grpSp>
          <p:nvGrpSpPr>
            <p:cNvPr id="305" name="Group 304">
              <a:extLst>
                <a:ext uri="{FF2B5EF4-FFF2-40B4-BE49-F238E27FC236}">
                  <a16:creationId xmlns:a16="http://schemas.microsoft.com/office/drawing/2014/main" id="{DEFD86EA-1B63-7B12-E852-07BBB074C63C}"/>
                </a:ext>
              </a:extLst>
            </p:cNvPr>
            <p:cNvGrpSpPr/>
            <p:nvPr/>
          </p:nvGrpSpPr>
          <p:grpSpPr>
            <a:xfrm>
              <a:off x="93461" y="157304"/>
              <a:ext cx="3445053" cy="644296"/>
              <a:chOff x="5373499" y="159025"/>
              <a:chExt cx="3278179" cy="676216"/>
            </a:xfrm>
            <a:scene3d>
              <a:camera prst="orthographicFront">
                <a:rot lat="0" lon="0" rev="0"/>
              </a:camera>
              <a:lightRig rig="brightRoom" dir="t">
                <a:rot lat="0" lon="0" rev="600000"/>
              </a:lightRig>
            </a:scene3d>
          </p:grpSpPr>
          <p:sp>
            <p:nvSpPr>
              <p:cNvPr id="317" name="Oval 316">
                <a:extLst>
                  <a:ext uri="{FF2B5EF4-FFF2-40B4-BE49-F238E27FC236}">
                    <a16:creationId xmlns:a16="http://schemas.microsoft.com/office/drawing/2014/main" id="{5DAE3374-019A-1715-2E87-097602DA3B83}"/>
                  </a:ext>
                </a:extLst>
              </p:cNvPr>
              <p:cNvSpPr/>
              <p:nvPr/>
            </p:nvSpPr>
            <p:spPr>
              <a:xfrm>
                <a:off x="7995648"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8" name="Oval 317">
                <a:extLst>
                  <a:ext uri="{FF2B5EF4-FFF2-40B4-BE49-F238E27FC236}">
                    <a16:creationId xmlns:a16="http://schemas.microsoft.com/office/drawing/2014/main" id="{690F3184-F34C-4A81-DE2B-516C28C8EEF8}"/>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9" name="Rectangle 318">
                <a:extLst>
                  <a:ext uri="{FF2B5EF4-FFF2-40B4-BE49-F238E27FC236}">
                    <a16:creationId xmlns:a16="http://schemas.microsoft.com/office/drawing/2014/main" id="{A171A047-8A1B-7444-DD66-21B85357818C}"/>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320" name="Oval 319">
                <a:extLst>
                  <a:ext uri="{FF2B5EF4-FFF2-40B4-BE49-F238E27FC236}">
                    <a16:creationId xmlns:a16="http://schemas.microsoft.com/office/drawing/2014/main" id="{2350855D-956E-0611-313A-66807D3CFFE2}"/>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306" name="Google Shape;3158;p169">
              <a:extLst>
                <a:ext uri="{FF2B5EF4-FFF2-40B4-BE49-F238E27FC236}">
                  <a16:creationId xmlns:a16="http://schemas.microsoft.com/office/drawing/2014/main" id="{7BE10698-DCDB-1429-33A9-B5D0DEB3D4C3}"/>
                </a:ext>
              </a:extLst>
            </p:cNvPr>
            <p:cNvGrpSpPr/>
            <p:nvPr/>
          </p:nvGrpSpPr>
          <p:grpSpPr>
            <a:xfrm>
              <a:off x="3617249" y="570235"/>
              <a:ext cx="954751" cy="64703"/>
              <a:chOff x="2521850" y="1810250"/>
              <a:chExt cx="540225" cy="34025"/>
            </a:xfrm>
          </p:grpSpPr>
          <p:sp>
            <p:nvSpPr>
              <p:cNvPr id="307" name="Google Shape;3159;p169">
                <a:extLst>
                  <a:ext uri="{FF2B5EF4-FFF2-40B4-BE49-F238E27FC236}">
                    <a16:creationId xmlns:a16="http://schemas.microsoft.com/office/drawing/2014/main" id="{C5668C29-CEC0-8DDE-B9AA-E7FE272BA6C5}"/>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160;p169">
                <a:extLst>
                  <a:ext uri="{FF2B5EF4-FFF2-40B4-BE49-F238E27FC236}">
                    <a16:creationId xmlns:a16="http://schemas.microsoft.com/office/drawing/2014/main" id="{F1977662-0EF3-D115-341A-90CCD4FDEAE0}"/>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161;p169">
                <a:extLst>
                  <a:ext uri="{FF2B5EF4-FFF2-40B4-BE49-F238E27FC236}">
                    <a16:creationId xmlns:a16="http://schemas.microsoft.com/office/drawing/2014/main" id="{87F62E03-8CD4-1AAC-FCF7-7581E0AE3F2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62;p169">
                <a:extLst>
                  <a:ext uri="{FF2B5EF4-FFF2-40B4-BE49-F238E27FC236}">
                    <a16:creationId xmlns:a16="http://schemas.microsoft.com/office/drawing/2014/main" id="{2A4F8A47-C5AC-7BA7-9253-119295E095C0}"/>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63;p169">
                <a:extLst>
                  <a:ext uri="{FF2B5EF4-FFF2-40B4-BE49-F238E27FC236}">
                    <a16:creationId xmlns:a16="http://schemas.microsoft.com/office/drawing/2014/main" id="{1E85210B-AC1D-3EDF-C0D4-0479DAB2349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64;p169">
                <a:extLst>
                  <a:ext uri="{FF2B5EF4-FFF2-40B4-BE49-F238E27FC236}">
                    <a16:creationId xmlns:a16="http://schemas.microsoft.com/office/drawing/2014/main" id="{F8FBDC03-329D-5EB4-AD9E-E4393A3DF53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65;p169">
                <a:extLst>
                  <a:ext uri="{FF2B5EF4-FFF2-40B4-BE49-F238E27FC236}">
                    <a16:creationId xmlns:a16="http://schemas.microsoft.com/office/drawing/2014/main" id="{5AE1F0F1-1996-F8C3-AE40-2DF2E15D2FA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66;p169">
                <a:extLst>
                  <a:ext uri="{FF2B5EF4-FFF2-40B4-BE49-F238E27FC236}">
                    <a16:creationId xmlns:a16="http://schemas.microsoft.com/office/drawing/2014/main" id="{8772B817-EB32-32D5-F4B4-A38889FE864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67;p169">
                <a:extLst>
                  <a:ext uri="{FF2B5EF4-FFF2-40B4-BE49-F238E27FC236}">
                    <a16:creationId xmlns:a16="http://schemas.microsoft.com/office/drawing/2014/main" id="{3162C5AD-DF70-DEA0-D6CE-64397B15C254}"/>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8;p169">
                <a:extLst>
                  <a:ext uri="{FF2B5EF4-FFF2-40B4-BE49-F238E27FC236}">
                    <a16:creationId xmlns:a16="http://schemas.microsoft.com/office/drawing/2014/main" id="{3C8B2F57-9711-C064-F2B8-BA3FA2A8672E}"/>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BA75F6C8-C716-A6B4-84BC-6C81A009ECE3}"/>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203AAAC9-3A42-5ADF-AD59-7676E42BA8FC}"/>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74D2FB45-BF7C-CB2C-EA94-8700F482BBCA}"/>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AA48FBD7-8E9D-440D-0A28-E29DAFD071E9}"/>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DF444BC8-FA95-2723-E5C1-868D476B406A}"/>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8AE29754-4710-65EA-4A5E-DF6F439A8DE1}"/>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1142;p122">
            <a:extLst>
              <a:ext uri="{FF2B5EF4-FFF2-40B4-BE49-F238E27FC236}">
                <a16:creationId xmlns:a16="http://schemas.microsoft.com/office/drawing/2014/main" id="{49A5A174-1481-C47C-1C0F-00EEE477AE7C}"/>
              </a:ext>
            </a:extLst>
          </p:cNvPr>
          <p:cNvSpPr/>
          <p:nvPr/>
        </p:nvSpPr>
        <p:spPr>
          <a:xfrm>
            <a:off x="4434337" y="2219847"/>
            <a:ext cx="2950136"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42;p122">
            <a:extLst>
              <a:ext uri="{FF2B5EF4-FFF2-40B4-BE49-F238E27FC236}">
                <a16:creationId xmlns:a16="http://schemas.microsoft.com/office/drawing/2014/main" id="{9402452C-EF98-0243-1F1E-5F74F3825E02}"/>
              </a:ext>
            </a:extLst>
          </p:cNvPr>
          <p:cNvSpPr/>
          <p:nvPr/>
        </p:nvSpPr>
        <p:spPr>
          <a:xfrm>
            <a:off x="1343892" y="2219847"/>
            <a:ext cx="2789368"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Oval 28">
            <a:extLst>
              <a:ext uri="{FF2B5EF4-FFF2-40B4-BE49-F238E27FC236}">
                <a16:creationId xmlns:a16="http://schemas.microsoft.com/office/drawing/2014/main" id="{AE78F241-AE00-63B8-D6AA-C2C2440BB8C2}"/>
              </a:ext>
            </a:extLst>
          </p:cNvPr>
          <p:cNvSpPr/>
          <p:nvPr/>
        </p:nvSpPr>
        <p:spPr>
          <a:xfrm>
            <a:off x="2433775" y="1694350"/>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7" name="Oval 136">
            <a:extLst>
              <a:ext uri="{FF2B5EF4-FFF2-40B4-BE49-F238E27FC236}">
                <a16:creationId xmlns:a16="http://schemas.microsoft.com/office/drawing/2014/main" id="{52E69CC3-7037-BC3A-E4CD-D6DF6AF97BDD}"/>
              </a:ext>
            </a:extLst>
          </p:cNvPr>
          <p:cNvSpPr/>
          <p:nvPr/>
        </p:nvSpPr>
        <p:spPr>
          <a:xfrm>
            <a:off x="5604605" y="1694350"/>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2" name="Google Shape;1166;p122">
            <a:extLst>
              <a:ext uri="{FF2B5EF4-FFF2-40B4-BE49-F238E27FC236}">
                <a16:creationId xmlns:a16="http://schemas.microsoft.com/office/drawing/2014/main" id="{D8A54E0D-4077-5731-B429-A44F7409AC3D}"/>
              </a:ext>
            </a:extLst>
          </p:cNvPr>
          <p:cNvSpPr txBox="1">
            <a:spLocks/>
          </p:cNvSpPr>
          <p:nvPr/>
        </p:nvSpPr>
        <p:spPr>
          <a:xfrm>
            <a:off x="1643226" y="2371274"/>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Hiburan</a:t>
            </a:r>
            <a:endParaRPr lang="en-ID" sz="1600" dirty="0"/>
          </a:p>
        </p:txBody>
      </p:sp>
      <p:sp>
        <p:nvSpPr>
          <p:cNvPr id="324" name="Google Shape;1166;p122">
            <a:extLst>
              <a:ext uri="{FF2B5EF4-FFF2-40B4-BE49-F238E27FC236}">
                <a16:creationId xmlns:a16="http://schemas.microsoft.com/office/drawing/2014/main" id="{DDA12AFC-607C-F8E1-9947-90E1F960D140}"/>
              </a:ext>
            </a:extLst>
          </p:cNvPr>
          <p:cNvSpPr txBox="1">
            <a:spLocks/>
          </p:cNvSpPr>
          <p:nvPr/>
        </p:nvSpPr>
        <p:spPr>
          <a:xfrm>
            <a:off x="4887334" y="2371274"/>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Pariwisata</a:t>
            </a:r>
            <a:endParaRPr lang="en-ID" sz="1600" dirty="0"/>
          </a:p>
        </p:txBody>
      </p:sp>
      <p:sp>
        <p:nvSpPr>
          <p:cNvPr id="325" name="Google Shape;1166;p122">
            <a:extLst>
              <a:ext uri="{FF2B5EF4-FFF2-40B4-BE49-F238E27FC236}">
                <a16:creationId xmlns:a16="http://schemas.microsoft.com/office/drawing/2014/main" id="{6B7A5AB4-E34D-9559-7E75-B10029629782}"/>
              </a:ext>
            </a:extLst>
          </p:cNvPr>
          <p:cNvSpPr txBox="1">
            <a:spLocks/>
          </p:cNvSpPr>
          <p:nvPr/>
        </p:nvSpPr>
        <p:spPr>
          <a:xfrm>
            <a:off x="1343891" y="2688974"/>
            <a:ext cx="2789368"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Sebelum kemunculan internet, penerapan teknologi dalam bidang hiburan dapat ditandai dengan kemunculan perangkat radio, yang memungkinkan masyarakat mendengar radio, musik.</a:t>
            </a:r>
            <a:endParaRPr lang="en-ID" sz="1600" dirty="0"/>
          </a:p>
        </p:txBody>
      </p:sp>
      <p:sp>
        <p:nvSpPr>
          <p:cNvPr id="326" name="Google Shape;1166;p122">
            <a:extLst>
              <a:ext uri="{FF2B5EF4-FFF2-40B4-BE49-F238E27FC236}">
                <a16:creationId xmlns:a16="http://schemas.microsoft.com/office/drawing/2014/main" id="{548ECCA7-E129-E2B8-8F9A-4DCE7617BAC6}"/>
              </a:ext>
            </a:extLst>
          </p:cNvPr>
          <p:cNvSpPr txBox="1">
            <a:spLocks/>
          </p:cNvSpPr>
          <p:nvPr/>
        </p:nvSpPr>
        <p:spPr>
          <a:xfrm>
            <a:off x="4432592" y="2688974"/>
            <a:ext cx="2950135"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Penerapan teknologi dalam bidang pariwisata, perhotelan, dan perjalanan dapat dilihat dari hadirnya layanan pemesanan tiket dan kamar secara online.</a:t>
            </a:r>
            <a:endParaRPr lang="en-ID" sz="1600" dirty="0"/>
          </a:p>
        </p:txBody>
      </p:sp>
      <p:pic>
        <p:nvPicPr>
          <p:cNvPr id="9" name="Graphic 8" descr="Fireworks with solid fill">
            <a:extLst>
              <a:ext uri="{FF2B5EF4-FFF2-40B4-BE49-F238E27FC236}">
                <a16:creationId xmlns:a16="http://schemas.microsoft.com/office/drawing/2014/main" id="{CFB4E1D2-AE22-2979-47DF-D34F2A261D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07241" y="1787501"/>
            <a:ext cx="457200" cy="457200"/>
          </a:xfrm>
          <a:prstGeom prst="rect">
            <a:avLst/>
          </a:prstGeom>
        </p:spPr>
      </p:pic>
      <p:pic>
        <p:nvPicPr>
          <p:cNvPr id="11" name="Graphic 10" descr="City with solid fill">
            <a:extLst>
              <a:ext uri="{FF2B5EF4-FFF2-40B4-BE49-F238E27FC236}">
                <a16:creationId xmlns:a16="http://schemas.microsoft.com/office/drawing/2014/main" id="{006C0C30-780E-272E-1FA5-172E4F0CF8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27212" y="1694350"/>
            <a:ext cx="560894" cy="560894"/>
          </a:xfrm>
          <a:prstGeom prst="rect">
            <a:avLst/>
          </a:prstGeom>
        </p:spPr>
      </p:pic>
      <p:pic>
        <p:nvPicPr>
          <p:cNvPr id="8" name="Picture 7">
            <a:extLst>
              <a:ext uri="{FF2B5EF4-FFF2-40B4-BE49-F238E27FC236}">
                <a16:creationId xmlns:a16="http://schemas.microsoft.com/office/drawing/2014/main" id="{4EF95145-DD48-50FA-76BB-8CB0EE5C5D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701812"/>
            <a:ext cx="9144000" cy="481263"/>
          </a:xfrm>
          <a:prstGeom prst="rect">
            <a:avLst/>
          </a:prstGeom>
        </p:spPr>
      </p:pic>
    </p:spTree>
    <p:extLst>
      <p:ext uri="{BB962C8B-B14F-4D97-AF65-F5344CB8AC3E}">
        <p14:creationId xmlns:p14="http://schemas.microsoft.com/office/powerpoint/2010/main" val="35679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322"/>
                                        </p:tgtEl>
                                        <p:attrNameLst>
                                          <p:attrName>style.visibility</p:attrName>
                                        </p:attrNameLst>
                                      </p:cBhvr>
                                      <p:to>
                                        <p:strVal val="visible"/>
                                      </p:to>
                                    </p:set>
                                    <p:animEffect transition="in" filter="fade">
                                      <p:cBhvr>
                                        <p:cTn id="15" dur="1000"/>
                                        <p:tgtEl>
                                          <p:spTgt spid="322"/>
                                        </p:tgtEl>
                                      </p:cBhvr>
                                    </p:animEffect>
                                  </p:childTnLst>
                                </p:cTn>
                              </p:par>
                              <p:par>
                                <p:cTn id="16" presetID="10" presetClass="entr" presetSubtype="0" fill="hold" nodeType="withEffect">
                                  <p:stCondLst>
                                    <p:cond delay="0"/>
                                  </p:stCondLst>
                                  <p:childTnLst>
                                    <p:set>
                                      <p:cBhvr>
                                        <p:cTn id="17" dur="1" fill="hold">
                                          <p:stCondLst>
                                            <p:cond delay="0"/>
                                          </p:stCondLst>
                                        </p:cTn>
                                        <p:tgtEl>
                                          <p:spTgt spid="324"/>
                                        </p:tgtEl>
                                        <p:attrNameLst>
                                          <p:attrName>style.visibility</p:attrName>
                                        </p:attrNameLst>
                                      </p:cBhvr>
                                      <p:to>
                                        <p:strVal val="visible"/>
                                      </p:to>
                                    </p:set>
                                    <p:animEffect transition="in" filter="fade">
                                      <p:cBhvr>
                                        <p:cTn id="18" dur="1000"/>
                                        <p:tgtEl>
                                          <p:spTgt spid="324"/>
                                        </p:tgtEl>
                                      </p:cBhvr>
                                    </p:animEffect>
                                  </p:childTnLst>
                                </p:cTn>
                              </p:par>
                              <p:par>
                                <p:cTn id="19" presetID="10" presetClass="entr" presetSubtype="0" fill="hold" nodeType="withEffect">
                                  <p:stCondLst>
                                    <p:cond delay="0"/>
                                  </p:stCondLst>
                                  <p:childTnLst>
                                    <p:set>
                                      <p:cBhvr>
                                        <p:cTn id="20" dur="1" fill="hold">
                                          <p:stCondLst>
                                            <p:cond delay="0"/>
                                          </p:stCondLst>
                                        </p:cTn>
                                        <p:tgtEl>
                                          <p:spTgt spid="325"/>
                                        </p:tgtEl>
                                        <p:attrNameLst>
                                          <p:attrName>style.visibility</p:attrName>
                                        </p:attrNameLst>
                                      </p:cBhvr>
                                      <p:to>
                                        <p:strVal val="visible"/>
                                      </p:to>
                                    </p:set>
                                    <p:animEffect transition="in" filter="fade">
                                      <p:cBhvr>
                                        <p:cTn id="21" dur="1000"/>
                                        <p:tgtEl>
                                          <p:spTgt spid="325"/>
                                        </p:tgtEl>
                                      </p:cBhvr>
                                    </p:animEffect>
                                  </p:childTnLst>
                                </p:cTn>
                              </p:par>
                              <p:par>
                                <p:cTn id="22" presetID="10" presetClass="entr" presetSubtype="0" fill="hold" nodeType="withEffect">
                                  <p:stCondLst>
                                    <p:cond delay="0"/>
                                  </p:stCondLst>
                                  <p:childTnLst>
                                    <p:set>
                                      <p:cBhvr>
                                        <p:cTn id="23" dur="1" fill="hold">
                                          <p:stCondLst>
                                            <p:cond delay="0"/>
                                          </p:stCondLst>
                                        </p:cTn>
                                        <p:tgtEl>
                                          <p:spTgt spid="326"/>
                                        </p:tgtEl>
                                        <p:attrNameLst>
                                          <p:attrName>style.visibility</p:attrName>
                                        </p:attrNameLst>
                                      </p:cBhvr>
                                      <p:to>
                                        <p:strVal val="visible"/>
                                      </p:to>
                                    </p:set>
                                    <p:animEffect transition="in" filter="fade">
                                      <p:cBhvr>
                                        <p:cTn id="24" dur="10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E22BFE5-9253-8B7C-7EDA-C38C51945232}"/>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6" name="Oval 15">
              <a:extLst>
                <a:ext uri="{FF2B5EF4-FFF2-40B4-BE49-F238E27FC236}">
                  <a16:creationId xmlns:a16="http://schemas.microsoft.com/office/drawing/2014/main" id="{EFC0843A-8AA5-1310-94A5-B05BCC752668}"/>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 name="Oval 14">
              <a:extLst>
                <a:ext uri="{FF2B5EF4-FFF2-40B4-BE49-F238E27FC236}">
                  <a16:creationId xmlns:a16="http://schemas.microsoft.com/office/drawing/2014/main" id="{17309BB5-7140-A735-D948-6B11BEA79792}"/>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 name="Rectangle 16">
              <a:extLst>
                <a:ext uri="{FF2B5EF4-FFF2-40B4-BE49-F238E27FC236}">
                  <a16:creationId xmlns:a16="http://schemas.microsoft.com/office/drawing/2014/main" id="{8ED645DE-3A53-7508-E4C8-490543CE3948}"/>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Perkembangan GIM</a:t>
              </a:r>
              <a:endParaRPr lang="en-ID" sz="2000" dirty="0">
                <a:solidFill>
                  <a:schemeClr val="bg1"/>
                </a:solidFill>
                <a:effectLst>
                  <a:outerShdw blurRad="63500" sx="102000" sy="102000" algn="ctr" rotWithShape="0">
                    <a:prstClr val="black">
                      <a:alpha val="40000"/>
                    </a:prstClr>
                  </a:outerShdw>
                </a:effectLst>
              </a:endParaRPr>
            </a:p>
          </p:txBody>
        </p:sp>
        <p:sp>
          <p:nvSpPr>
            <p:cNvPr id="18" name="Oval 17">
              <a:extLst>
                <a:ext uri="{FF2B5EF4-FFF2-40B4-BE49-F238E27FC236}">
                  <a16:creationId xmlns:a16="http://schemas.microsoft.com/office/drawing/2014/main" id="{27C83C3B-FABF-3832-F4A6-235CE288815B}"/>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B      </a:t>
              </a:r>
              <a:endParaRPr lang="en-ID" sz="3200" b="1" dirty="0">
                <a:solidFill>
                  <a:sysClr val="windowText" lastClr="000000"/>
                </a:solidFill>
              </a:endParaRPr>
            </a:p>
          </p:txBody>
        </p:sp>
      </p:grpSp>
      <p:grpSp>
        <p:nvGrpSpPr>
          <p:cNvPr id="2" name="Google Shape;4621;p169">
            <a:extLst>
              <a:ext uri="{FF2B5EF4-FFF2-40B4-BE49-F238E27FC236}">
                <a16:creationId xmlns:a16="http://schemas.microsoft.com/office/drawing/2014/main" id="{ADD51AC1-F090-83DE-FAF1-B0ADF4D0A893}"/>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2ACC4963-3046-4E4A-77C8-2EC2B8D35C9C}"/>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722B3E17-D97B-C072-B2EB-1B200F6F8493}"/>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63B24F6B-4930-FE08-C8CC-6ECABFFCB9FA}"/>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4E07F9EB-C3B4-7EBB-97C7-60CC7E9A048F}"/>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490258CB-FFC8-1D5F-F0BB-E8AADEA61C77}"/>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TextBox 10">
            <a:extLst>
              <a:ext uri="{FF2B5EF4-FFF2-40B4-BE49-F238E27FC236}">
                <a16:creationId xmlns:a16="http://schemas.microsoft.com/office/drawing/2014/main" id="{26F3FCBF-38AC-AE4D-7B7E-8D7F82F64D8C}"/>
              </a:ext>
            </a:extLst>
          </p:cNvPr>
          <p:cNvSpPr txBox="1"/>
          <p:nvPr/>
        </p:nvSpPr>
        <p:spPr>
          <a:xfrm>
            <a:off x="4264682" y="1635476"/>
            <a:ext cx="3620836" cy="2862322"/>
          </a:xfrm>
          <a:prstGeom prst="rect">
            <a:avLst/>
          </a:prstGeom>
          <a:noFill/>
        </p:spPr>
        <p:txBody>
          <a:bodyPr wrap="square">
            <a:spAutoFit/>
          </a:bodyPr>
          <a:lstStyle/>
          <a:p>
            <a:pPr algn="just"/>
            <a:r>
              <a:rPr lang="en-US"/>
              <a:t>Bermain gim awalnya identic dengan aktivitas yang dilakukan oleh anak kecil untuk mengisi waktu luangnya. Menurut Ernest Adams (2010), gim adalah suatu jenis aktivitas bermain, yang dilakukan dalam konteks realitas semu, di man para peserta mencoba untuk mencapai setidaknya satu tujuan, dengan bertindak sesuai aturan.</a:t>
            </a:r>
            <a:endParaRPr lang="id-ID" dirty="0"/>
          </a:p>
        </p:txBody>
      </p:sp>
      <p:graphicFrame>
        <p:nvGraphicFramePr>
          <p:cNvPr id="10" name="Diagram 9">
            <a:extLst>
              <a:ext uri="{FF2B5EF4-FFF2-40B4-BE49-F238E27FC236}">
                <a16:creationId xmlns:a16="http://schemas.microsoft.com/office/drawing/2014/main" id="{6AE152B2-B112-500B-2E3B-04E246D57767}"/>
              </a:ext>
            </a:extLst>
          </p:cNvPr>
          <p:cNvGraphicFramePr/>
          <p:nvPr>
            <p:extLst>
              <p:ext uri="{D42A27DB-BD31-4B8C-83A1-F6EECF244321}">
                <p14:modId xmlns:p14="http://schemas.microsoft.com/office/powerpoint/2010/main" val="1440580719"/>
              </p:ext>
            </p:extLst>
          </p:nvPr>
        </p:nvGraphicFramePr>
        <p:xfrm>
          <a:off x="743919" y="1294108"/>
          <a:ext cx="4819972" cy="35817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E81EAD56-32D8-0958-748D-6280CF459D2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86314"/>
            <a:ext cx="9144000" cy="481263"/>
          </a:xfrm>
          <a:prstGeom prst="rect">
            <a:avLst/>
          </a:prstGeom>
        </p:spPr>
      </p:pic>
      <p:sp>
        <p:nvSpPr>
          <p:cNvPr id="9" name="TextBox 8">
            <a:extLst>
              <a:ext uri="{FF2B5EF4-FFF2-40B4-BE49-F238E27FC236}">
                <a16:creationId xmlns:a16="http://schemas.microsoft.com/office/drawing/2014/main" id="{C5828D64-D992-8F54-59AB-2570BDE22ACC}"/>
              </a:ext>
            </a:extLst>
          </p:cNvPr>
          <p:cNvSpPr txBox="1"/>
          <p:nvPr/>
        </p:nvSpPr>
        <p:spPr>
          <a:xfrm>
            <a:off x="-159351" y="4217213"/>
            <a:ext cx="4052073" cy="215444"/>
          </a:xfrm>
          <a:prstGeom prst="rect">
            <a:avLst/>
          </a:prstGeom>
          <a:noFill/>
        </p:spPr>
        <p:txBody>
          <a:bodyPr wrap="square">
            <a:spAutoFit/>
          </a:bodyPr>
          <a:lstStyle/>
          <a:p>
            <a:pPr algn="r"/>
            <a:r>
              <a:rPr lang="en-US" sz="800" b="1"/>
              <a:t>Sumber:</a:t>
            </a:r>
            <a:r>
              <a:rPr lang="en-US" sz="800"/>
              <a:t>https://www.shutterstock.com</a:t>
            </a:r>
            <a:endParaRPr lang="en-US" sz="800" dirty="0"/>
          </a:p>
        </p:txBody>
      </p:sp>
    </p:spTree>
    <p:extLst>
      <p:ext uri="{BB962C8B-B14F-4D97-AF65-F5344CB8AC3E}">
        <p14:creationId xmlns:p14="http://schemas.microsoft.com/office/powerpoint/2010/main" val="250908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EC7B52A4-F6A4-59B2-E6F1-D56E0B735006}"/>
              </a:ext>
            </a:extLst>
          </p:cNvPr>
          <p:cNvGrpSpPr/>
          <p:nvPr/>
        </p:nvGrpSpPr>
        <p:grpSpPr>
          <a:xfrm>
            <a:off x="225041" y="267651"/>
            <a:ext cx="6487457" cy="1189685"/>
            <a:chOff x="225041" y="267651"/>
            <a:chExt cx="6487457" cy="1189685"/>
          </a:xfrm>
        </p:grpSpPr>
        <p:grpSp>
          <p:nvGrpSpPr>
            <p:cNvPr id="48" name="Group 47">
              <a:extLst>
                <a:ext uri="{FF2B5EF4-FFF2-40B4-BE49-F238E27FC236}">
                  <a16:creationId xmlns:a16="http://schemas.microsoft.com/office/drawing/2014/main" id="{67F1B45D-C666-D3A4-A7BE-295E458E83F8}"/>
                </a:ext>
              </a:extLst>
            </p:cNvPr>
            <p:cNvGrpSpPr/>
            <p:nvPr/>
          </p:nvGrpSpPr>
          <p:grpSpPr>
            <a:xfrm>
              <a:off x="225041" y="267651"/>
              <a:ext cx="6487457" cy="1189685"/>
              <a:chOff x="225041" y="267651"/>
              <a:chExt cx="6487457" cy="1189685"/>
            </a:xfrm>
          </p:grpSpPr>
          <p:grpSp>
            <p:nvGrpSpPr>
              <p:cNvPr id="36" name="Group 35">
                <a:extLst>
                  <a:ext uri="{FF2B5EF4-FFF2-40B4-BE49-F238E27FC236}">
                    <a16:creationId xmlns:a16="http://schemas.microsoft.com/office/drawing/2014/main" id="{C1C72C44-C072-0C72-3277-EDCED6E76445}"/>
                  </a:ext>
                </a:extLst>
              </p:cNvPr>
              <p:cNvGrpSpPr/>
              <p:nvPr/>
            </p:nvGrpSpPr>
            <p:grpSpPr>
              <a:xfrm>
                <a:off x="482294" y="524143"/>
                <a:ext cx="4581755" cy="933193"/>
                <a:chOff x="4164983" y="2203246"/>
                <a:chExt cx="4581755" cy="933193"/>
              </a:xfrm>
            </p:grpSpPr>
            <p:sp>
              <p:nvSpPr>
                <p:cNvPr id="34" name="Rectangle 33">
                  <a:extLst>
                    <a:ext uri="{FF2B5EF4-FFF2-40B4-BE49-F238E27FC236}">
                      <a16:creationId xmlns:a16="http://schemas.microsoft.com/office/drawing/2014/main" id="{5B1E8875-926F-9B50-6E30-12A60017217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5" name="Flowchart: Alternate Process 34">
                  <a:extLst>
                    <a:ext uri="{FF2B5EF4-FFF2-40B4-BE49-F238E27FC236}">
                      <a16:creationId xmlns:a16="http://schemas.microsoft.com/office/drawing/2014/main" id="{7677449F-3F7E-F446-6A44-2F7DA2CB3FBC}"/>
                    </a:ext>
                  </a:extLst>
                </p:cNvPr>
                <p:cNvSpPr/>
                <p:nvPr/>
              </p:nvSpPr>
              <p:spPr>
                <a:xfrm>
                  <a:off x="4366774" y="2543033"/>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ID" b="1">
                      <a:solidFill>
                        <a:schemeClr val="tx1"/>
                      </a:solidFill>
                    </a:rPr>
                    <a:t>Sejarah Perkembangan Teknologi Gim</a:t>
                  </a:r>
                  <a:endParaRPr lang="id-ID" sz="2000" b="1" dirty="0">
                    <a:solidFill>
                      <a:schemeClr val="tx1"/>
                    </a:solidFill>
                  </a:endParaRPr>
                </a:p>
              </p:txBody>
            </p:sp>
          </p:grpSp>
          <p:grpSp>
            <p:nvGrpSpPr>
              <p:cNvPr id="43" name="Group 42">
                <a:extLst>
                  <a:ext uri="{FF2B5EF4-FFF2-40B4-BE49-F238E27FC236}">
                    <a16:creationId xmlns:a16="http://schemas.microsoft.com/office/drawing/2014/main" id="{C269FA70-DDE9-1234-A643-A33A39D963EE}"/>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44" name="Oval 43">
                  <a:extLst>
                    <a:ext uri="{FF2B5EF4-FFF2-40B4-BE49-F238E27FC236}">
                      <a16:creationId xmlns:a16="http://schemas.microsoft.com/office/drawing/2014/main" id="{1CE07DB5-947B-9CB1-9BC8-FA656F51B23B}"/>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 name="Oval 44">
                  <a:extLst>
                    <a:ext uri="{FF2B5EF4-FFF2-40B4-BE49-F238E27FC236}">
                      <a16:creationId xmlns:a16="http://schemas.microsoft.com/office/drawing/2014/main" id="{9B7E27EE-7D90-69C7-3465-4801E40D00D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 name="Rectangle 45">
                  <a:extLst>
                    <a:ext uri="{FF2B5EF4-FFF2-40B4-BE49-F238E27FC236}">
                      <a16:creationId xmlns:a16="http://schemas.microsoft.com/office/drawing/2014/main" id="{42FB43C0-91F2-D979-4213-C5F98147826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Perkembangan GIM</a:t>
                  </a:r>
                  <a:endParaRPr lang="en-ID" sz="2000" dirty="0">
                    <a:solidFill>
                      <a:schemeClr val="bg1"/>
                    </a:solidFill>
                    <a:effectLst>
                      <a:outerShdw blurRad="63500" sx="102000" sy="102000" algn="ctr" rotWithShape="0">
                        <a:prstClr val="black">
                          <a:alpha val="40000"/>
                        </a:prstClr>
                      </a:outerShdw>
                    </a:effectLst>
                  </a:endParaRPr>
                </a:p>
              </p:txBody>
            </p:sp>
            <p:sp>
              <p:nvSpPr>
                <p:cNvPr id="47" name="Oval 46">
                  <a:extLst>
                    <a:ext uri="{FF2B5EF4-FFF2-40B4-BE49-F238E27FC236}">
                      <a16:creationId xmlns:a16="http://schemas.microsoft.com/office/drawing/2014/main" id="{48890ECD-62CF-DA50-0DF0-001D3796B00D}"/>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B</a:t>
                  </a:r>
                  <a:endParaRPr lang="en-ID" sz="3200" b="1" dirty="0">
                    <a:solidFill>
                      <a:sysClr val="windowText" lastClr="000000"/>
                    </a:solidFill>
                  </a:endParaRPr>
                </a:p>
              </p:txBody>
            </p:sp>
          </p:grpSp>
        </p:grpSp>
        <p:grpSp>
          <p:nvGrpSpPr>
            <p:cNvPr id="49" name="Google Shape;3158;p169">
              <a:extLst>
                <a:ext uri="{FF2B5EF4-FFF2-40B4-BE49-F238E27FC236}">
                  <a16:creationId xmlns:a16="http://schemas.microsoft.com/office/drawing/2014/main" id="{6A75DC8C-1E82-31A0-89F3-3A372D6952AA}"/>
                </a:ext>
              </a:extLst>
            </p:cNvPr>
            <p:cNvGrpSpPr/>
            <p:nvPr/>
          </p:nvGrpSpPr>
          <p:grpSpPr>
            <a:xfrm>
              <a:off x="5149154" y="1020977"/>
              <a:ext cx="1218632" cy="67990"/>
              <a:chOff x="2521850" y="1810250"/>
              <a:chExt cx="540225" cy="34025"/>
            </a:xfrm>
          </p:grpSpPr>
          <p:sp>
            <p:nvSpPr>
              <p:cNvPr id="50" name="Google Shape;3159;p169">
                <a:extLst>
                  <a:ext uri="{FF2B5EF4-FFF2-40B4-BE49-F238E27FC236}">
                    <a16:creationId xmlns:a16="http://schemas.microsoft.com/office/drawing/2014/main" id="{63705A7A-2303-C33B-437C-010826D48702}"/>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160;p169">
                <a:extLst>
                  <a:ext uri="{FF2B5EF4-FFF2-40B4-BE49-F238E27FC236}">
                    <a16:creationId xmlns:a16="http://schemas.microsoft.com/office/drawing/2014/main" id="{60572680-231D-F63A-C05D-0336A983B428}"/>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161;p169">
                <a:extLst>
                  <a:ext uri="{FF2B5EF4-FFF2-40B4-BE49-F238E27FC236}">
                    <a16:creationId xmlns:a16="http://schemas.microsoft.com/office/drawing/2014/main" id="{929B6988-0303-342D-90F5-9AF7BB95AE20}"/>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162;p169">
                <a:extLst>
                  <a:ext uri="{FF2B5EF4-FFF2-40B4-BE49-F238E27FC236}">
                    <a16:creationId xmlns:a16="http://schemas.microsoft.com/office/drawing/2014/main" id="{DB8290A1-0A5C-3D31-8C99-30EDE957398B}"/>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163;p169">
                <a:extLst>
                  <a:ext uri="{FF2B5EF4-FFF2-40B4-BE49-F238E27FC236}">
                    <a16:creationId xmlns:a16="http://schemas.microsoft.com/office/drawing/2014/main" id="{F2370E35-89BC-7DC8-FA0D-D9807FB6B57F}"/>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164;p169">
                <a:extLst>
                  <a:ext uri="{FF2B5EF4-FFF2-40B4-BE49-F238E27FC236}">
                    <a16:creationId xmlns:a16="http://schemas.microsoft.com/office/drawing/2014/main" id="{073345CE-3934-6ED5-3BD0-0EA11B7D8234}"/>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165;p169">
                <a:extLst>
                  <a:ext uri="{FF2B5EF4-FFF2-40B4-BE49-F238E27FC236}">
                    <a16:creationId xmlns:a16="http://schemas.microsoft.com/office/drawing/2014/main" id="{CAEE1158-71BD-9C2A-5C17-BBCC0368E90D}"/>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166;p169">
                <a:extLst>
                  <a:ext uri="{FF2B5EF4-FFF2-40B4-BE49-F238E27FC236}">
                    <a16:creationId xmlns:a16="http://schemas.microsoft.com/office/drawing/2014/main" id="{1C9E6EC7-FDFF-0566-7280-F995469218BF}"/>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167;p169">
                <a:extLst>
                  <a:ext uri="{FF2B5EF4-FFF2-40B4-BE49-F238E27FC236}">
                    <a16:creationId xmlns:a16="http://schemas.microsoft.com/office/drawing/2014/main" id="{E654D175-08B9-75A1-6902-73EF5C5C7E10}"/>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168;p169">
                <a:extLst>
                  <a:ext uri="{FF2B5EF4-FFF2-40B4-BE49-F238E27FC236}">
                    <a16:creationId xmlns:a16="http://schemas.microsoft.com/office/drawing/2014/main" id="{F0E76D66-E3EE-20CE-F850-CE095B35EA4A}"/>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44" name="Google Shape;1024;p117">
            <a:extLst>
              <a:ext uri="{FF2B5EF4-FFF2-40B4-BE49-F238E27FC236}">
                <a16:creationId xmlns:a16="http://schemas.microsoft.com/office/drawing/2014/main" id="{8E8145A3-7D4F-E490-EBED-9E49E0760EE1}"/>
              </a:ext>
            </a:extLst>
          </p:cNvPr>
          <p:cNvSpPr/>
          <p:nvPr/>
        </p:nvSpPr>
        <p:spPr>
          <a:xfrm>
            <a:off x="333967"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025;p117">
            <a:extLst>
              <a:ext uri="{FF2B5EF4-FFF2-40B4-BE49-F238E27FC236}">
                <a16:creationId xmlns:a16="http://schemas.microsoft.com/office/drawing/2014/main" id="{5C25CB39-1713-5C89-9FD5-D8088DF73FB0}"/>
              </a:ext>
            </a:extLst>
          </p:cNvPr>
          <p:cNvSpPr/>
          <p:nvPr/>
        </p:nvSpPr>
        <p:spPr>
          <a:xfrm>
            <a:off x="435714"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026;p117">
            <a:extLst>
              <a:ext uri="{FF2B5EF4-FFF2-40B4-BE49-F238E27FC236}">
                <a16:creationId xmlns:a16="http://schemas.microsoft.com/office/drawing/2014/main" id="{8CBAE217-C5C9-6739-6392-F974DE971BF4}"/>
              </a:ext>
            </a:extLst>
          </p:cNvPr>
          <p:cNvSpPr/>
          <p:nvPr/>
        </p:nvSpPr>
        <p:spPr>
          <a:xfrm>
            <a:off x="435714"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027;p117">
            <a:extLst>
              <a:ext uri="{FF2B5EF4-FFF2-40B4-BE49-F238E27FC236}">
                <a16:creationId xmlns:a16="http://schemas.microsoft.com/office/drawing/2014/main" id="{423BD06E-734B-FCC0-5337-C2D2B7E25FC6}"/>
              </a:ext>
            </a:extLst>
          </p:cNvPr>
          <p:cNvSpPr/>
          <p:nvPr/>
        </p:nvSpPr>
        <p:spPr>
          <a:xfrm>
            <a:off x="435714"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029;p117">
            <a:extLst>
              <a:ext uri="{FF2B5EF4-FFF2-40B4-BE49-F238E27FC236}">
                <a16:creationId xmlns:a16="http://schemas.microsoft.com/office/drawing/2014/main" id="{29F72C78-BB82-06C9-3ED0-1F3F8F2414E0}"/>
              </a:ext>
            </a:extLst>
          </p:cNvPr>
          <p:cNvSpPr txBox="1">
            <a:spLocks/>
          </p:cNvSpPr>
          <p:nvPr/>
        </p:nvSpPr>
        <p:spPr>
          <a:xfrm>
            <a:off x="185285"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Pertama (1952-1975)</a:t>
            </a:r>
          </a:p>
          <a:p>
            <a:pPr marL="0" indent="0" algn="just">
              <a:buNone/>
            </a:pPr>
            <a:endParaRPr lang="en-ID" sz="1400" b="1" dirty="0">
              <a:solidFill>
                <a:srgbClr val="242021"/>
              </a:solidFill>
              <a:latin typeface="Serca-Regular"/>
            </a:endParaRPr>
          </a:p>
        </p:txBody>
      </p:sp>
      <p:sp>
        <p:nvSpPr>
          <p:cNvPr id="156" name="Google Shape;1037;p117">
            <a:extLst>
              <a:ext uri="{FF2B5EF4-FFF2-40B4-BE49-F238E27FC236}">
                <a16:creationId xmlns:a16="http://schemas.microsoft.com/office/drawing/2014/main" id="{3BBDF10E-C771-DB4E-A373-D8C45CC56EA9}"/>
              </a:ext>
            </a:extLst>
          </p:cNvPr>
          <p:cNvSpPr txBox="1"/>
          <p:nvPr/>
        </p:nvSpPr>
        <p:spPr>
          <a:xfrm>
            <a:off x="489312"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1</a:t>
            </a:r>
            <a:endParaRPr sz="2400" b="1" dirty="0">
              <a:solidFill>
                <a:schemeClr val="lt1"/>
              </a:solidFill>
              <a:latin typeface="Squada One"/>
              <a:ea typeface="Squada One"/>
              <a:cs typeface="Squada One"/>
              <a:sym typeface="Squada One"/>
            </a:endParaRPr>
          </a:p>
        </p:txBody>
      </p:sp>
      <p:cxnSp>
        <p:nvCxnSpPr>
          <p:cNvPr id="163" name="Google Shape;1044;p117">
            <a:extLst>
              <a:ext uri="{FF2B5EF4-FFF2-40B4-BE49-F238E27FC236}">
                <a16:creationId xmlns:a16="http://schemas.microsoft.com/office/drawing/2014/main" id="{32A53C02-28D2-1601-59CE-FFB55C67C55B}"/>
              </a:ext>
            </a:extLst>
          </p:cNvPr>
          <p:cNvCxnSpPr/>
          <p:nvPr/>
        </p:nvCxnSpPr>
        <p:spPr>
          <a:xfrm>
            <a:off x="881712" y="2570841"/>
            <a:ext cx="0" cy="282600"/>
          </a:xfrm>
          <a:prstGeom prst="straightConnector1">
            <a:avLst/>
          </a:prstGeom>
          <a:noFill/>
          <a:ln w="19050" cap="flat" cmpd="sng">
            <a:solidFill>
              <a:srgbClr val="5E7C93"/>
            </a:solidFill>
            <a:prstDash val="solid"/>
            <a:round/>
            <a:headEnd type="none" w="med" len="med"/>
            <a:tailEnd type="diamond" w="med" len="med"/>
          </a:ln>
        </p:spPr>
      </p:cxnSp>
      <p:cxnSp>
        <p:nvCxnSpPr>
          <p:cNvPr id="180" name="Google Shape;1044;p117">
            <a:extLst>
              <a:ext uri="{FF2B5EF4-FFF2-40B4-BE49-F238E27FC236}">
                <a16:creationId xmlns:a16="http://schemas.microsoft.com/office/drawing/2014/main" id="{57312173-9EFE-0895-E108-D0FB18ABE913}"/>
              </a:ext>
            </a:extLst>
          </p:cNvPr>
          <p:cNvCxnSpPr>
            <a:cxnSpLocks/>
          </p:cNvCxnSpPr>
          <p:nvPr/>
        </p:nvCxnSpPr>
        <p:spPr>
          <a:xfrm>
            <a:off x="1375859" y="2100830"/>
            <a:ext cx="2309450" cy="0"/>
          </a:xfrm>
          <a:prstGeom prst="straightConnector1">
            <a:avLst/>
          </a:prstGeom>
          <a:noFill/>
          <a:ln w="19050" cap="flat" cmpd="sng">
            <a:solidFill>
              <a:srgbClr val="5E7C93"/>
            </a:solidFill>
            <a:prstDash val="solid"/>
            <a:round/>
            <a:headEnd type="none" w="med" len="med"/>
            <a:tailEnd type="diamond" w="med" len="med"/>
          </a:ln>
        </p:spPr>
      </p:cxnSp>
      <p:grpSp>
        <p:nvGrpSpPr>
          <p:cNvPr id="2" name="Google Shape;4621;p169">
            <a:extLst>
              <a:ext uri="{FF2B5EF4-FFF2-40B4-BE49-F238E27FC236}">
                <a16:creationId xmlns:a16="http://schemas.microsoft.com/office/drawing/2014/main" id="{744FA79A-59DD-78AE-04FD-CBB9ED15D8EB}"/>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CA985752-6C40-D8EA-4BB6-716F87088EE4}"/>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3A0BE3CD-5330-4D0C-5DB2-BC6C24D526BF}"/>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AFF95107-2290-6057-7229-6F2374969682}"/>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F9BAC7DA-D611-C226-259E-79CD6AFC8535}"/>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1128E3F1-2FAD-58BA-24A5-D7C2928581A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1029;p117">
            <a:extLst>
              <a:ext uri="{FF2B5EF4-FFF2-40B4-BE49-F238E27FC236}">
                <a16:creationId xmlns:a16="http://schemas.microsoft.com/office/drawing/2014/main" id="{B5FF0C6A-EF6D-0B6D-0B55-4140ABF2BF53}"/>
              </a:ext>
            </a:extLst>
          </p:cNvPr>
          <p:cNvSpPr txBox="1">
            <a:spLocks/>
          </p:cNvSpPr>
          <p:nvPr/>
        </p:nvSpPr>
        <p:spPr>
          <a:xfrm>
            <a:off x="185287" y="3178244"/>
            <a:ext cx="2863632"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Teknologi gim pertama yang menampilkan visual pada layar elektronik dan menerapkan kecerdasan buatan diciptakan oleh Alexander Sandy Douglas pada tahun 1952  di Universitas Cambridge.</a:t>
            </a:r>
            <a:endParaRPr lang="en-ID" sz="1400" dirty="0">
              <a:solidFill>
                <a:srgbClr val="242021"/>
              </a:solidFill>
              <a:latin typeface="Serca-Regular"/>
            </a:endParaRPr>
          </a:p>
        </p:txBody>
      </p:sp>
      <p:sp>
        <p:nvSpPr>
          <p:cNvPr id="10" name="Google Shape;1024;p117">
            <a:extLst>
              <a:ext uri="{FF2B5EF4-FFF2-40B4-BE49-F238E27FC236}">
                <a16:creationId xmlns:a16="http://schemas.microsoft.com/office/drawing/2014/main" id="{901ADA61-05DA-3A54-F835-4BEB305BB803}"/>
              </a:ext>
            </a:extLst>
          </p:cNvPr>
          <p:cNvSpPr/>
          <p:nvPr/>
        </p:nvSpPr>
        <p:spPr>
          <a:xfrm>
            <a:off x="3685309"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25;p117">
            <a:extLst>
              <a:ext uri="{FF2B5EF4-FFF2-40B4-BE49-F238E27FC236}">
                <a16:creationId xmlns:a16="http://schemas.microsoft.com/office/drawing/2014/main" id="{5DBCD5D2-B9E4-E0D0-ED2B-5196CC15426B}"/>
              </a:ext>
            </a:extLst>
          </p:cNvPr>
          <p:cNvSpPr/>
          <p:nvPr/>
        </p:nvSpPr>
        <p:spPr>
          <a:xfrm>
            <a:off x="3787056"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26;p117">
            <a:extLst>
              <a:ext uri="{FF2B5EF4-FFF2-40B4-BE49-F238E27FC236}">
                <a16:creationId xmlns:a16="http://schemas.microsoft.com/office/drawing/2014/main" id="{443BDC7E-2165-4568-D108-748E1A8D7CA8}"/>
              </a:ext>
            </a:extLst>
          </p:cNvPr>
          <p:cNvSpPr/>
          <p:nvPr/>
        </p:nvSpPr>
        <p:spPr>
          <a:xfrm>
            <a:off x="3787056"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27;p117">
            <a:extLst>
              <a:ext uri="{FF2B5EF4-FFF2-40B4-BE49-F238E27FC236}">
                <a16:creationId xmlns:a16="http://schemas.microsoft.com/office/drawing/2014/main" id="{49572408-3170-A516-D21D-886BF6EE6065}"/>
              </a:ext>
            </a:extLst>
          </p:cNvPr>
          <p:cNvSpPr/>
          <p:nvPr/>
        </p:nvSpPr>
        <p:spPr>
          <a:xfrm>
            <a:off x="3787056"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37;p117">
            <a:extLst>
              <a:ext uri="{FF2B5EF4-FFF2-40B4-BE49-F238E27FC236}">
                <a16:creationId xmlns:a16="http://schemas.microsoft.com/office/drawing/2014/main" id="{12B0DEA9-C7E3-2BC9-48DF-BF884A657A5A}"/>
              </a:ext>
            </a:extLst>
          </p:cNvPr>
          <p:cNvSpPr txBox="1"/>
          <p:nvPr/>
        </p:nvSpPr>
        <p:spPr>
          <a:xfrm>
            <a:off x="3840654"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2</a:t>
            </a:r>
            <a:endParaRPr sz="2400" b="1" dirty="0">
              <a:solidFill>
                <a:schemeClr val="lt1"/>
              </a:solidFill>
              <a:latin typeface="Squada One"/>
              <a:ea typeface="Squada One"/>
              <a:cs typeface="Squada One"/>
              <a:sym typeface="Squada One"/>
            </a:endParaRPr>
          </a:p>
        </p:txBody>
      </p:sp>
      <p:cxnSp>
        <p:nvCxnSpPr>
          <p:cNvPr id="15" name="Google Shape;1044;p117">
            <a:extLst>
              <a:ext uri="{FF2B5EF4-FFF2-40B4-BE49-F238E27FC236}">
                <a16:creationId xmlns:a16="http://schemas.microsoft.com/office/drawing/2014/main" id="{35B6EB85-47D3-0F04-A5FB-737CD859BA6D}"/>
              </a:ext>
            </a:extLst>
          </p:cNvPr>
          <p:cNvCxnSpPr/>
          <p:nvPr/>
        </p:nvCxnSpPr>
        <p:spPr>
          <a:xfrm>
            <a:off x="4233054" y="2570841"/>
            <a:ext cx="0" cy="282600"/>
          </a:xfrm>
          <a:prstGeom prst="straightConnector1">
            <a:avLst/>
          </a:prstGeom>
          <a:noFill/>
          <a:ln w="19050" cap="flat" cmpd="sng">
            <a:solidFill>
              <a:srgbClr val="5E7C93"/>
            </a:solidFill>
            <a:prstDash val="solid"/>
            <a:round/>
            <a:headEnd type="none" w="med" len="med"/>
            <a:tailEnd type="diamond" w="med" len="med"/>
          </a:ln>
        </p:spPr>
      </p:cxnSp>
      <p:sp>
        <p:nvSpPr>
          <p:cNvPr id="22" name="Google Shape;1029;p117">
            <a:extLst>
              <a:ext uri="{FF2B5EF4-FFF2-40B4-BE49-F238E27FC236}">
                <a16:creationId xmlns:a16="http://schemas.microsoft.com/office/drawing/2014/main" id="{96663278-70C3-5B9F-7B45-03A6BB486DD0}"/>
              </a:ext>
            </a:extLst>
          </p:cNvPr>
          <p:cNvSpPr txBox="1">
            <a:spLocks/>
          </p:cNvSpPr>
          <p:nvPr/>
        </p:nvSpPr>
        <p:spPr>
          <a:xfrm>
            <a:off x="3159444"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Kedua (1976-1983)</a:t>
            </a:r>
          </a:p>
          <a:p>
            <a:pPr marL="0" indent="0" algn="just">
              <a:buNone/>
            </a:pPr>
            <a:endParaRPr lang="en-ID" sz="1400" b="1" dirty="0">
              <a:solidFill>
                <a:srgbClr val="242021"/>
              </a:solidFill>
              <a:latin typeface="Serca-Regular"/>
            </a:endParaRPr>
          </a:p>
        </p:txBody>
      </p:sp>
      <p:sp>
        <p:nvSpPr>
          <p:cNvPr id="23" name="Google Shape;1029;p117">
            <a:extLst>
              <a:ext uri="{FF2B5EF4-FFF2-40B4-BE49-F238E27FC236}">
                <a16:creationId xmlns:a16="http://schemas.microsoft.com/office/drawing/2014/main" id="{1B8CD496-CBBB-7CB9-544A-E04E15587523}"/>
              </a:ext>
            </a:extLst>
          </p:cNvPr>
          <p:cNvSpPr txBox="1">
            <a:spLocks/>
          </p:cNvSpPr>
          <p:nvPr/>
        </p:nvSpPr>
        <p:spPr>
          <a:xfrm>
            <a:off x="3127946" y="3178244"/>
            <a:ext cx="2863632"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Pada era ini, teknologi konsol giim 8 bit mulai diperkenalkan. Era ini ditandai dengan dirilisnya konsol Fairchild Channel F. </a:t>
            </a:r>
            <a:endParaRPr lang="en-ID" sz="1400" dirty="0">
              <a:solidFill>
                <a:srgbClr val="242021"/>
              </a:solidFill>
              <a:latin typeface="Serca-Regular"/>
            </a:endParaRPr>
          </a:p>
        </p:txBody>
      </p:sp>
      <p:sp>
        <p:nvSpPr>
          <p:cNvPr id="24" name="Google Shape;1024;p117">
            <a:extLst>
              <a:ext uri="{FF2B5EF4-FFF2-40B4-BE49-F238E27FC236}">
                <a16:creationId xmlns:a16="http://schemas.microsoft.com/office/drawing/2014/main" id="{C245B1B6-6E3C-E2C1-EA05-5A3A67B02E4B}"/>
              </a:ext>
            </a:extLst>
          </p:cNvPr>
          <p:cNvSpPr/>
          <p:nvPr/>
        </p:nvSpPr>
        <p:spPr>
          <a:xfrm>
            <a:off x="7036650"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25;p117">
            <a:extLst>
              <a:ext uri="{FF2B5EF4-FFF2-40B4-BE49-F238E27FC236}">
                <a16:creationId xmlns:a16="http://schemas.microsoft.com/office/drawing/2014/main" id="{3E488C22-C511-74A5-E567-E00085E8291D}"/>
              </a:ext>
            </a:extLst>
          </p:cNvPr>
          <p:cNvSpPr/>
          <p:nvPr/>
        </p:nvSpPr>
        <p:spPr>
          <a:xfrm>
            <a:off x="7138397"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6;p117">
            <a:extLst>
              <a:ext uri="{FF2B5EF4-FFF2-40B4-BE49-F238E27FC236}">
                <a16:creationId xmlns:a16="http://schemas.microsoft.com/office/drawing/2014/main" id="{3009A349-0190-1D62-DD10-B377337E990D}"/>
              </a:ext>
            </a:extLst>
          </p:cNvPr>
          <p:cNvSpPr/>
          <p:nvPr/>
        </p:nvSpPr>
        <p:spPr>
          <a:xfrm>
            <a:off x="7138397"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27;p117">
            <a:extLst>
              <a:ext uri="{FF2B5EF4-FFF2-40B4-BE49-F238E27FC236}">
                <a16:creationId xmlns:a16="http://schemas.microsoft.com/office/drawing/2014/main" id="{9A007A7A-6D0E-79CC-2D8B-A2DA4E72D142}"/>
              </a:ext>
            </a:extLst>
          </p:cNvPr>
          <p:cNvSpPr/>
          <p:nvPr/>
        </p:nvSpPr>
        <p:spPr>
          <a:xfrm>
            <a:off x="7138397"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37;p117">
            <a:extLst>
              <a:ext uri="{FF2B5EF4-FFF2-40B4-BE49-F238E27FC236}">
                <a16:creationId xmlns:a16="http://schemas.microsoft.com/office/drawing/2014/main" id="{1E096AC5-AB5C-230E-558C-B9603A4F31AA}"/>
              </a:ext>
            </a:extLst>
          </p:cNvPr>
          <p:cNvSpPr txBox="1"/>
          <p:nvPr/>
        </p:nvSpPr>
        <p:spPr>
          <a:xfrm>
            <a:off x="7191995"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chemeClr val="lt1"/>
                </a:solidFill>
                <a:latin typeface="Squada One"/>
                <a:ea typeface="Squada One"/>
                <a:cs typeface="Squada One"/>
                <a:sym typeface="Squada One"/>
              </a:rPr>
              <a:t>3</a:t>
            </a:r>
            <a:endParaRPr sz="2400" b="1" dirty="0">
              <a:solidFill>
                <a:schemeClr val="lt1"/>
              </a:solidFill>
              <a:latin typeface="Squada One"/>
              <a:ea typeface="Squada One"/>
              <a:cs typeface="Squada One"/>
              <a:sym typeface="Squada One"/>
            </a:endParaRPr>
          </a:p>
        </p:txBody>
      </p:sp>
      <p:cxnSp>
        <p:nvCxnSpPr>
          <p:cNvPr id="30" name="Google Shape;1044;p117">
            <a:extLst>
              <a:ext uri="{FF2B5EF4-FFF2-40B4-BE49-F238E27FC236}">
                <a16:creationId xmlns:a16="http://schemas.microsoft.com/office/drawing/2014/main" id="{CC1CD5AB-B8A8-BFD1-8E48-2867D4CED534}"/>
              </a:ext>
            </a:extLst>
          </p:cNvPr>
          <p:cNvCxnSpPr/>
          <p:nvPr/>
        </p:nvCxnSpPr>
        <p:spPr>
          <a:xfrm>
            <a:off x="7584395" y="2570841"/>
            <a:ext cx="0" cy="282600"/>
          </a:xfrm>
          <a:prstGeom prst="straightConnector1">
            <a:avLst/>
          </a:prstGeom>
          <a:noFill/>
          <a:ln w="19050" cap="flat" cmpd="sng">
            <a:solidFill>
              <a:srgbClr val="5E7C93"/>
            </a:solidFill>
            <a:prstDash val="solid"/>
            <a:round/>
            <a:headEnd type="none" w="med" len="med"/>
            <a:tailEnd type="diamond" w="med" len="med"/>
          </a:ln>
        </p:spPr>
      </p:cxnSp>
      <p:cxnSp>
        <p:nvCxnSpPr>
          <p:cNvPr id="31" name="Google Shape;1044;p117">
            <a:extLst>
              <a:ext uri="{FF2B5EF4-FFF2-40B4-BE49-F238E27FC236}">
                <a16:creationId xmlns:a16="http://schemas.microsoft.com/office/drawing/2014/main" id="{0970BB1A-0E38-DB4C-928A-AA34C041EAF4}"/>
              </a:ext>
            </a:extLst>
          </p:cNvPr>
          <p:cNvCxnSpPr>
            <a:cxnSpLocks/>
          </p:cNvCxnSpPr>
          <p:nvPr/>
        </p:nvCxnSpPr>
        <p:spPr>
          <a:xfrm>
            <a:off x="4711149" y="2100830"/>
            <a:ext cx="2309450" cy="0"/>
          </a:xfrm>
          <a:prstGeom prst="straightConnector1">
            <a:avLst/>
          </a:prstGeom>
          <a:noFill/>
          <a:ln w="19050" cap="flat" cmpd="sng">
            <a:solidFill>
              <a:srgbClr val="5E7C93"/>
            </a:solidFill>
            <a:prstDash val="solid"/>
            <a:round/>
            <a:headEnd type="none" w="med" len="med"/>
            <a:tailEnd type="diamond" w="med" len="med"/>
          </a:ln>
        </p:spPr>
      </p:cxnSp>
      <p:sp>
        <p:nvSpPr>
          <p:cNvPr id="32" name="Google Shape;1029;p117">
            <a:extLst>
              <a:ext uri="{FF2B5EF4-FFF2-40B4-BE49-F238E27FC236}">
                <a16:creationId xmlns:a16="http://schemas.microsoft.com/office/drawing/2014/main" id="{DF739A8A-FC6A-F3C4-AE3B-C8B59D1FA36B}"/>
              </a:ext>
            </a:extLst>
          </p:cNvPr>
          <p:cNvSpPr txBox="1">
            <a:spLocks/>
          </p:cNvSpPr>
          <p:nvPr/>
        </p:nvSpPr>
        <p:spPr>
          <a:xfrm>
            <a:off x="6133598"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Ketiga (1983-1986)</a:t>
            </a:r>
          </a:p>
          <a:p>
            <a:pPr marL="0" indent="0" algn="just">
              <a:buNone/>
            </a:pPr>
            <a:endParaRPr lang="en-ID" sz="1400" b="1" dirty="0">
              <a:solidFill>
                <a:srgbClr val="242021"/>
              </a:solidFill>
              <a:latin typeface="Serca-Regular"/>
            </a:endParaRPr>
          </a:p>
        </p:txBody>
      </p:sp>
      <p:sp>
        <p:nvSpPr>
          <p:cNvPr id="33" name="Google Shape;1029;p117">
            <a:extLst>
              <a:ext uri="{FF2B5EF4-FFF2-40B4-BE49-F238E27FC236}">
                <a16:creationId xmlns:a16="http://schemas.microsoft.com/office/drawing/2014/main" id="{EDB827D8-A958-37E8-3A85-AB2F094EA9E3}"/>
              </a:ext>
            </a:extLst>
          </p:cNvPr>
          <p:cNvSpPr txBox="1">
            <a:spLocks/>
          </p:cNvSpPr>
          <p:nvPr/>
        </p:nvSpPr>
        <p:spPr>
          <a:xfrm>
            <a:off x="6134950" y="3174624"/>
            <a:ext cx="2863632"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Era ini dimulai dengan dirilisnya konsil gim 8 bit Nintendo Family Computer (Famicom) dan Sega SG-1000 pada tahun 1983.</a:t>
            </a:r>
            <a:endParaRPr lang="en-ID" sz="1400" dirty="0">
              <a:solidFill>
                <a:srgbClr val="242021"/>
              </a:solidFill>
              <a:latin typeface="Serca-Regular"/>
            </a:endParaRPr>
          </a:p>
        </p:txBody>
      </p:sp>
      <p:pic>
        <p:nvPicPr>
          <p:cNvPr id="8" name="Picture 7">
            <a:extLst>
              <a:ext uri="{FF2B5EF4-FFF2-40B4-BE49-F238E27FC236}">
                <a16:creationId xmlns:a16="http://schemas.microsoft.com/office/drawing/2014/main" id="{6D789194-9410-5404-EAF5-24E408A08A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94063"/>
            <a:ext cx="9144000" cy="481263"/>
          </a:xfrm>
          <a:prstGeom prst="rect">
            <a:avLst/>
          </a:prstGeom>
        </p:spPr>
      </p:pic>
    </p:spTree>
    <p:extLst>
      <p:ext uri="{BB962C8B-B14F-4D97-AF65-F5344CB8AC3E}">
        <p14:creationId xmlns:p14="http://schemas.microsoft.com/office/powerpoint/2010/main" val="2208944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1000"/>
                                        <p:tgtEl>
                                          <p:spTgt spid="14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EC7B52A4-F6A4-59B2-E6F1-D56E0B735006}"/>
              </a:ext>
            </a:extLst>
          </p:cNvPr>
          <p:cNvGrpSpPr/>
          <p:nvPr/>
        </p:nvGrpSpPr>
        <p:grpSpPr>
          <a:xfrm>
            <a:off x="225041" y="267651"/>
            <a:ext cx="6487457" cy="1189685"/>
            <a:chOff x="225041" y="267651"/>
            <a:chExt cx="6487457" cy="1189685"/>
          </a:xfrm>
        </p:grpSpPr>
        <p:grpSp>
          <p:nvGrpSpPr>
            <p:cNvPr id="48" name="Group 47">
              <a:extLst>
                <a:ext uri="{FF2B5EF4-FFF2-40B4-BE49-F238E27FC236}">
                  <a16:creationId xmlns:a16="http://schemas.microsoft.com/office/drawing/2014/main" id="{67F1B45D-C666-D3A4-A7BE-295E458E83F8}"/>
                </a:ext>
              </a:extLst>
            </p:cNvPr>
            <p:cNvGrpSpPr/>
            <p:nvPr/>
          </p:nvGrpSpPr>
          <p:grpSpPr>
            <a:xfrm>
              <a:off x="225041" y="267651"/>
              <a:ext cx="6487457" cy="1189685"/>
              <a:chOff x="225041" y="267651"/>
              <a:chExt cx="6487457" cy="1189685"/>
            </a:xfrm>
          </p:grpSpPr>
          <p:grpSp>
            <p:nvGrpSpPr>
              <p:cNvPr id="36" name="Group 35">
                <a:extLst>
                  <a:ext uri="{FF2B5EF4-FFF2-40B4-BE49-F238E27FC236}">
                    <a16:creationId xmlns:a16="http://schemas.microsoft.com/office/drawing/2014/main" id="{C1C72C44-C072-0C72-3277-EDCED6E76445}"/>
                  </a:ext>
                </a:extLst>
              </p:cNvPr>
              <p:cNvGrpSpPr/>
              <p:nvPr/>
            </p:nvGrpSpPr>
            <p:grpSpPr>
              <a:xfrm>
                <a:off x="482294" y="524143"/>
                <a:ext cx="4581755" cy="933193"/>
                <a:chOff x="4164983" y="2203246"/>
                <a:chExt cx="4581755" cy="933193"/>
              </a:xfrm>
            </p:grpSpPr>
            <p:sp>
              <p:nvSpPr>
                <p:cNvPr id="34" name="Rectangle 33">
                  <a:extLst>
                    <a:ext uri="{FF2B5EF4-FFF2-40B4-BE49-F238E27FC236}">
                      <a16:creationId xmlns:a16="http://schemas.microsoft.com/office/drawing/2014/main" id="{5B1E8875-926F-9B50-6E30-12A60017217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5" name="Flowchart: Alternate Process 34">
                  <a:extLst>
                    <a:ext uri="{FF2B5EF4-FFF2-40B4-BE49-F238E27FC236}">
                      <a16:creationId xmlns:a16="http://schemas.microsoft.com/office/drawing/2014/main" id="{7677449F-3F7E-F446-6A44-2F7DA2CB3FBC}"/>
                    </a:ext>
                  </a:extLst>
                </p:cNvPr>
                <p:cNvSpPr/>
                <p:nvPr/>
              </p:nvSpPr>
              <p:spPr>
                <a:xfrm>
                  <a:off x="4366774" y="2543033"/>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ID" b="1">
                      <a:solidFill>
                        <a:schemeClr val="tx1"/>
                      </a:solidFill>
                    </a:rPr>
                    <a:t>Sejarah Perkembangan Teknologi Gim</a:t>
                  </a:r>
                  <a:endParaRPr lang="id-ID" sz="2000" b="1" dirty="0">
                    <a:solidFill>
                      <a:schemeClr val="tx1"/>
                    </a:solidFill>
                  </a:endParaRPr>
                </a:p>
              </p:txBody>
            </p:sp>
          </p:grpSp>
          <p:grpSp>
            <p:nvGrpSpPr>
              <p:cNvPr id="43" name="Group 42">
                <a:extLst>
                  <a:ext uri="{FF2B5EF4-FFF2-40B4-BE49-F238E27FC236}">
                    <a16:creationId xmlns:a16="http://schemas.microsoft.com/office/drawing/2014/main" id="{C269FA70-DDE9-1234-A643-A33A39D963EE}"/>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44" name="Oval 43">
                  <a:extLst>
                    <a:ext uri="{FF2B5EF4-FFF2-40B4-BE49-F238E27FC236}">
                      <a16:creationId xmlns:a16="http://schemas.microsoft.com/office/drawing/2014/main" id="{1CE07DB5-947B-9CB1-9BC8-FA656F51B23B}"/>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 name="Oval 44">
                  <a:extLst>
                    <a:ext uri="{FF2B5EF4-FFF2-40B4-BE49-F238E27FC236}">
                      <a16:creationId xmlns:a16="http://schemas.microsoft.com/office/drawing/2014/main" id="{9B7E27EE-7D90-69C7-3465-4801E40D00D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 name="Rectangle 45">
                  <a:extLst>
                    <a:ext uri="{FF2B5EF4-FFF2-40B4-BE49-F238E27FC236}">
                      <a16:creationId xmlns:a16="http://schemas.microsoft.com/office/drawing/2014/main" id="{42FB43C0-91F2-D979-4213-C5F98147826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Perkembangan GIM</a:t>
                  </a:r>
                  <a:endParaRPr lang="en-ID" sz="2000" dirty="0">
                    <a:solidFill>
                      <a:schemeClr val="bg1"/>
                    </a:solidFill>
                    <a:effectLst>
                      <a:outerShdw blurRad="63500" sx="102000" sy="102000" algn="ctr" rotWithShape="0">
                        <a:prstClr val="black">
                          <a:alpha val="40000"/>
                        </a:prstClr>
                      </a:outerShdw>
                    </a:effectLst>
                  </a:endParaRPr>
                </a:p>
              </p:txBody>
            </p:sp>
            <p:sp>
              <p:nvSpPr>
                <p:cNvPr id="47" name="Oval 46">
                  <a:extLst>
                    <a:ext uri="{FF2B5EF4-FFF2-40B4-BE49-F238E27FC236}">
                      <a16:creationId xmlns:a16="http://schemas.microsoft.com/office/drawing/2014/main" id="{48890ECD-62CF-DA50-0DF0-001D3796B00D}"/>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B</a:t>
                  </a:r>
                  <a:endParaRPr lang="en-ID" sz="3200" b="1" dirty="0">
                    <a:solidFill>
                      <a:sysClr val="windowText" lastClr="000000"/>
                    </a:solidFill>
                  </a:endParaRPr>
                </a:p>
              </p:txBody>
            </p:sp>
          </p:grpSp>
        </p:grpSp>
        <p:grpSp>
          <p:nvGrpSpPr>
            <p:cNvPr id="49" name="Google Shape;3158;p169">
              <a:extLst>
                <a:ext uri="{FF2B5EF4-FFF2-40B4-BE49-F238E27FC236}">
                  <a16:creationId xmlns:a16="http://schemas.microsoft.com/office/drawing/2014/main" id="{6A75DC8C-1E82-31A0-89F3-3A372D6952AA}"/>
                </a:ext>
              </a:extLst>
            </p:cNvPr>
            <p:cNvGrpSpPr/>
            <p:nvPr/>
          </p:nvGrpSpPr>
          <p:grpSpPr>
            <a:xfrm>
              <a:off x="5149154" y="1020977"/>
              <a:ext cx="1218632" cy="67990"/>
              <a:chOff x="2521850" y="1810250"/>
              <a:chExt cx="540225" cy="34025"/>
            </a:xfrm>
          </p:grpSpPr>
          <p:sp>
            <p:nvSpPr>
              <p:cNvPr id="50" name="Google Shape;3159;p169">
                <a:extLst>
                  <a:ext uri="{FF2B5EF4-FFF2-40B4-BE49-F238E27FC236}">
                    <a16:creationId xmlns:a16="http://schemas.microsoft.com/office/drawing/2014/main" id="{63705A7A-2303-C33B-437C-010826D48702}"/>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160;p169">
                <a:extLst>
                  <a:ext uri="{FF2B5EF4-FFF2-40B4-BE49-F238E27FC236}">
                    <a16:creationId xmlns:a16="http://schemas.microsoft.com/office/drawing/2014/main" id="{60572680-231D-F63A-C05D-0336A983B428}"/>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161;p169">
                <a:extLst>
                  <a:ext uri="{FF2B5EF4-FFF2-40B4-BE49-F238E27FC236}">
                    <a16:creationId xmlns:a16="http://schemas.microsoft.com/office/drawing/2014/main" id="{929B6988-0303-342D-90F5-9AF7BB95AE20}"/>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162;p169">
                <a:extLst>
                  <a:ext uri="{FF2B5EF4-FFF2-40B4-BE49-F238E27FC236}">
                    <a16:creationId xmlns:a16="http://schemas.microsoft.com/office/drawing/2014/main" id="{DB8290A1-0A5C-3D31-8C99-30EDE957398B}"/>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163;p169">
                <a:extLst>
                  <a:ext uri="{FF2B5EF4-FFF2-40B4-BE49-F238E27FC236}">
                    <a16:creationId xmlns:a16="http://schemas.microsoft.com/office/drawing/2014/main" id="{F2370E35-89BC-7DC8-FA0D-D9807FB6B57F}"/>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164;p169">
                <a:extLst>
                  <a:ext uri="{FF2B5EF4-FFF2-40B4-BE49-F238E27FC236}">
                    <a16:creationId xmlns:a16="http://schemas.microsoft.com/office/drawing/2014/main" id="{073345CE-3934-6ED5-3BD0-0EA11B7D8234}"/>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165;p169">
                <a:extLst>
                  <a:ext uri="{FF2B5EF4-FFF2-40B4-BE49-F238E27FC236}">
                    <a16:creationId xmlns:a16="http://schemas.microsoft.com/office/drawing/2014/main" id="{CAEE1158-71BD-9C2A-5C17-BBCC0368E90D}"/>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166;p169">
                <a:extLst>
                  <a:ext uri="{FF2B5EF4-FFF2-40B4-BE49-F238E27FC236}">
                    <a16:creationId xmlns:a16="http://schemas.microsoft.com/office/drawing/2014/main" id="{1C9E6EC7-FDFF-0566-7280-F995469218BF}"/>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167;p169">
                <a:extLst>
                  <a:ext uri="{FF2B5EF4-FFF2-40B4-BE49-F238E27FC236}">
                    <a16:creationId xmlns:a16="http://schemas.microsoft.com/office/drawing/2014/main" id="{E654D175-08B9-75A1-6902-73EF5C5C7E10}"/>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168;p169">
                <a:extLst>
                  <a:ext uri="{FF2B5EF4-FFF2-40B4-BE49-F238E27FC236}">
                    <a16:creationId xmlns:a16="http://schemas.microsoft.com/office/drawing/2014/main" id="{F0E76D66-E3EE-20CE-F850-CE095B35EA4A}"/>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44" name="Google Shape;1024;p117">
            <a:extLst>
              <a:ext uri="{FF2B5EF4-FFF2-40B4-BE49-F238E27FC236}">
                <a16:creationId xmlns:a16="http://schemas.microsoft.com/office/drawing/2014/main" id="{8E8145A3-7D4F-E490-EBED-9E49E0760EE1}"/>
              </a:ext>
            </a:extLst>
          </p:cNvPr>
          <p:cNvSpPr/>
          <p:nvPr/>
        </p:nvSpPr>
        <p:spPr>
          <a:xfrm>
            <a:off x="333967"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025;p117">
            <a:extLst>
              <a:ext uri="{FF2B5EF4-FFF2-40B4-BE49-F238E27FC236}">
                <a16:creationId xmlns:a16="http://schemas.microsoft.com/office/drawing/2014/main" id="{5C25CB39-1713-5C89-9FD5-D8088DF73FB0}"/>
              </a:ext>
            </a:extLst>
          </p:cNvPr>
          <p:cNvSpPr/>
          <p:nvPr/>
        </p:nvSpPr>
        <p:spPr>
          <a:xfrm>
            <a:off x="435714"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026;p117">
            <a:extLst>
              <a:ext uri="{FF2B5EF4-FFF2-40B4-BE49-F238E27FC236}">
                <a16:creationId xmlns:a16="http://schemas.microsoft.com/office/drawing/2014/main" id="{8CBAE217-C5C9-6739-6392-F974DE971BF4}"/>
              </a:ext>
            </a:extLst>
          </p:cNvPr>
          <p:cNvSpPr/>
          <p:nvPr/>
        </p:nvSpPr>
        <p:spPr>
          <a:xfrm>
            <a:off x="435714"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027;p117">
            <a:extLst>
              <a:ext uri="{FF2B5EF4-FFF2-40B4-BE49-F238E27FC236}">
                <a16:creationId xmlns:a16="http://schemas.microsoft.com/office/drawing/2014/main" id="{423BD06E-734B-FCC0-5337-C2D2B7E25FC6}"/>
              </a:ext>
            </a:extLst>
          </p:cNvPr>
          <p:cNvSpPr/>
          <p:nvPr/>
        </p:nvSpPr>
        <p:spPr>
          <a:xfrm>
            <a:off x="435714"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029;p117">
            <a:extLst>
              <a:ext uri="{FF2B5EF4-FFF2-40B4-BE49-F238E27FC236}">
                <a16:creationId xmlns:a16="http://schemas.microsoft.com/office/drawing/2014/main" id="{29F72C78-BB82-06C9-3ED0-1F3F8F2414E0}"/>
              </a:ext>
            </a:extLst>
          </p:cNvPr>
          <p:cNvSpPr txBox="1">
            <a:spLocks/>
          </p:cNvSpPr>
          <p:nvPr/>
        </p:nvSpPr>
        <p:spPr>
          <a:xfrm>
            <a:off x="185285"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Keempat (1987-1993)</a:t>
            </a:r>
          </a:p>
          <a:p>
            <a:pPr marL="0" indent="0" algn="just">
              <a:buNone/>
            </a:pPr>
            <a:endParaRPr lang="en-ID" sz="1400" b="1" dirty="0">
              <a:solidFill>
                <a:srgbClr val="242021"/>
              </a:solidFill>
              <a:latin typeface="Serca-Regular"/>
            </a:endParaRPr>
          </a:p>
        </p:txBody>
      </p:sp>
      <p:sp>
        <p:nvSpPr>
          <p:cNvPr id="156" name="Google Shape;1037;p117">
            <a:extLst>
              <a:ext uri="{FF2B5EF4-FFF2-40B4-BE49-F238E27FC236}">
                <a16:creationId xmlns:a16="http://schemas.microsoft.com/office/drawing/2014/main" id="{3BBDF10E-C771-DB4E-A373-D8C45CC56EA9}"/>
              </a:ext>
            </a:extLst>
          </p:cNvPr>
          <p:cNvSpPr txBox="1"/>
          <p:nvPr/>
        </p:nvSpPr>
        <p:spPr>
          <a:xfrm>
            <a:off x="489312"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4</a:t>
            </a:r>
            <a:endParaRPr sz="2400" b="1" dirty="0">
              <a:solidFill>
                <a:schemeClr val="lt1"/>
              </a:solidFill>
              <a:latin typeface="Squada One"/>
              <a:ea typeface="Squada One"/>
              <a:cs typeface="Squada One"/>
              <a:sym typeface="Squada One"/>
            </a:endParaRPr>
          </a:p>
        </p:txBody>
      </p:sp>
      <p:cxnSp>
        <p:nvCxnSpPr>
          <p:cNvPr id="163" name="Google Shape;1044;p117">
            <a:extLst>
              <a:ext uri="{FF2B5EF4-FFF2-40B4-BE49-F238E27FC236}">
                <a16:creationId xmlns:a16="http://schemas.microsoft.com/office/drawing/2014/main" id="{32A53C02-28D2-1601-59CE-FFB55C67C55B}"/>
              </a:ext>
            </a:extLst>
          </p:cNvPr>
          <p:cNvCxnSpPr/>
          <p:nvPr/>
        </p:nvCxnSpPr>
        <p:spPr>
          <a:xfrm>
            <a:off x="881712" y="2570841"/>
            <a:ext cx="0" cy="282600"/>
          </a:xfrm>
          <a:prstGeom prst="straightConnector1">
            <a:avLst/>
          </a:prstGeom>
          <a:noFill/>
          <a:ln w="19050" cap="flat" cmpd="sng">
            <a:solidFill>
              <a:srgbClr val="5E7C93"/>
            </a:solidFill>
            <a:prstDash val="solid"/>
            <a:round/>
            <a:headEnd type="none" w="med" len="med"/>
            <a:tailEnd type="diamond" w="med" len="med"/>
          </a:ln>
        </p:spPr>
      </p:cxnSp>
      <p:cxnSp>
        <p:nvCxnSpPr>
          <p:cNvPr id="180" name="Google Shape;1044;p117">
            <a:extLst>
              <a:ext uri="{FF2B5EF4-FFF2-40B4-BE49-F238E27FC236}">
                <a16:creationId xmlns:a16="http://schemas.microsoft.com/office/drawing/2014/main" id="{57312173-9EFE-0895-E108-D0FB18ABE913}"/>
              </a:ext>
            </a:extLst>
          </p:cNvPr>
          <p:cNvCxnSpPr>
            <a:cxnSpLocks/>
          </p:cNvCxnSpPr>
          <p:nvPr/>
        </p:nvCxnSpPr>
        <p:spPr>
          <a:xfrm>
            <a:off x="1375859" y="2100830"/>
            <a:ext cx="2309450" cy="0"/>
          </a:xfrm>
          <a:prstGeom prst="straightConnector1">
            <a:avLst/>
          </a:prstGeom>
          <a:noFill/>
          <a:ln w="19050" cap="flat" cmpd="sng">
            <a:solidFill>
              <a:srgbClr val="5E7C93"/>
            </a:solidFill>
            <a:prstDash val="solid"/>
            <a:round/>
            <a:headEnd type="none" w="med" len="med"/>
            <a:tailEnd type="diamond" w="med" len="med"/>
          </a:ln>
        </p:spPr>
      </p:cxnSp>
      <p:grpSp>
        <p:nvGrpSpPr>
          <p:cNvPr id="2" name="Google Shape;4621;p169">
            <a:extLst>
              <a:ext uri="{FF2B5EF4-FFF2-40B4-BE49-F238E27FC236}">
                <a16:creationId xmlns:a16="http://schemas.microsoft.com/office/drawing/2014/main" id="{744FA79A-59DD-78AE-04FD-CBB9ED15D8EB}"/>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CA985752-6C40-D8EA-4BB6-716F87088EE4}"/>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3A0BE3CD-5330-4D0C-5DB2-BC6C24D526BF}"/>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AFF95107-2290-6057-7229-6F2374969682}"/>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F9BAC7DA-D611-C226-259E-79CD6AFC8535}"/>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1128E3F1-2FAD-58BA-24A5-D7C2928581A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1029;p117">
            <a:extLst>
              <a:ext uri="{FF2B5EF4-FFF2-40B4-BE49-F238E27FC236}">
                <a16:creationId xmlns:a16="http://schemas.microsoft.com/office/drawing/2014/main" id="{B5FF0C6A-EF6D-0B6D-0B55-4140ABF2BF53}"/>
              </a:ext>
            </a:extLst>
          </p:cNvPr>
          <p:cNvSpPr txBox="1">
            <a:spLocks/>
          </p:cNvSpPr>
          <p:nvPr/>
        </p:nvSpPr>
        <p:spPr>
          <a:xfrm>
            <a:off x="185287" y="3178244"/>
            <a:ext cx="2863632" cy="1441112"/>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Teknologi gim generasi keempat juga generasi 16 bit. Perubahan terbesar pada era ini adalah </a:t>
            </a:r>
            <a:r>
              <a:rPr lang="en-US" sz="1400" i="1">
                <a:solidFill>
                  <a:srgbClr val="242021"/>
                </a:solidFill>
                <a:latin typeface="Serca-Regular"/>
              </a:rPr>
              <a:t>gameplay</a:t>
            </a:r>
            <a:r>
              <a:rPr lang="en-US" sz="1400">
                <a:solidFill>
                  <a:srgbClr val="242021"/>
                </a:solidFill>
                <a:latin typeface="Serca-Regular"/>
              </a:rPr>
              <a:t>, tata suara, dan grafik. </a:t>
            </a:r>
            <a:endParaRPr lang="en-ID" sz="1400" dirty="0">
              <a:solidFill>
                <a:srgbClr val="242021"/>
              </a:solidFill>
              <a:latin typeface="Serca-Regular"/>
            </a:endParaRPr>
          </a:p>
        </p:txBody>
      </p:sp>
      <p:sp>
        <p:nvSpPr>
          <p:cNvPr id="10" name="Google Shape;1024;p117">
            <a:extLst>
              <a:ext uri="{FF2B5EF4-FFF2-40B4-BE49-F238E27FC236}">
                <a16:creationId xmlns:a16="http://schemas.microsoft.com/office/drawing/2014/main" id="{901ADA61-05DA-3A54-F835-4BEB305BB803}"/>
              </a:ext>
            </a:extLst>
          </p:cNvPr>
          <p:cNvSpPr/>
          <p:nvPr/>
        </p:nvSpPr>
        <p:spPr>
          <a:xfrm>
            <a:off x="3685309"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25;p117">
            <a:extLst>
              <a:ext uri="{FF2B5EF4-FFF2-40B4-BE49-F238E27FC236}">
                <a16:creationId xmlns:a16="http://schemas.microsoft.com/office/drawing/2014/main" id="{5DBCD5D2-B9E4-E0D0-ED2B-5196CC15426B}"/>
              </a:ext>
            </a:extLst>
          </p:cNvPr>
          <p:cNvSpPr/>
          <p:nvPr/>
        </p:nvSpPr>
        <p:spPr>
          <a:xfrm>
            <a:off x="3787056"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26;p117">
            <a:extLst>
              <a:ext uri="{FF2B5EF4-FFF2-40B4-BE49-F238E27FC236}">
                <a16:creationId xmlns:a16="http://schemas.microsoft.com/office/drawing/2014/main" id="{443BDC7E-2165-4568-D108-748E1A8D7CA8}"/>
              </a:ext>
            </a:extLst>
          </p:cNvPr>
          <p:cNvSpPr/>
          <p:nvPr/>
        </p:nvSpPr>
        <p:spPr>
          <a:xfrm>
            <a:off x="3787056"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27;p117">
            <a:extLst>
              <a:ext uri="{FF2B5EF4-FFF2-40B4-BE49-F238E27FC236}">
                <a16:creationId xmlns:a16="http://schemas.microsoft.com/office/drawing/2014/main" id="{49572408-3170-A516-D21D-886BF6EE6065}"/>
              </a:ext>
            </a:extLst>
          </p:cNvPr>
          <p:cNvSpPr/>
          <p:nvPr/>
        </p:nvSpPr>
        <p:spPr>
          <a:xfrm>
            <a:off x="3787056"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37;p117">
            <a:extLst>
              <a:ext uri="{FF2B5EF4-FFF2-40B4-BE49-F238E27FC236}">
                <a16:creationId xmlns:a16="http://schemas.microsoft.com/office/drawing/2014/main" id="{12B0DEA9-C7E3-2BC9-48DF-BF884A657A5A}"/>
              </a:ext>
            </a:extLst>
          </p:cNvPr>
          <p:cNvSpPr txBox="1"/>
          <p:nvPr/>
        </p:nvSpPr>
        <p:spPr>
          <a:xfrm>
            <a:off x="3840654"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5</a:t>
            </a:r>
            <a:endParaRPr sz="2400" b="1" dirty="0">
              <a:solidFill>
                <a:schemeClr val="lt1"/>
              </a:solidFill>
              <a:latin typeface="Squada One"/>
              <a:ea typeface="Squada One"/>
              <a:cs typeface="Squada One"/>
              <a:sym typeface="Squada One"/>
            </a:endParaRPr>
          </a:p>
        </p:txBody>
      </p:sp>
      <p:cxnSp>
        <p:nvCxnSpPr>
          <p:cNvPr id="15" name="Google Shape;1044;p117">
            <a:extLst>
              <a:ext uri="{FF2B5EF4-FFF2-40B4-BE49-F238E27FC236}">
                <a16:creationId xmlns:a16="http://schemas.microsoft.com/office/drawing/2014/main" id="{35B6EB85-47D3-0F04-A5FB-737CD859BA6D}"/>
              </a:ext>
            </a:extLst>
          </p:cNvPr>
          <p:cNvCxnSpPr/>
          <p:nvPr/>
        </p:nvCxnSpPr>
        <p:spPr>
          <a:xfrm>
            <a:off x="4233054" y="2570841"/>
            <a:ext cx="0" cy="282600"/>
          </a:xfrm>
          <a:prstGeom prst="straightConnector1">
            <a:avLst/>
          </a:prstGeom>
          <a:noFill/>
          <a:ln w="19050" cap="flat" cmpd="sng">
            <a:solidFill>
              <a:srgbClr val="5E7C93"/>
            </a:solidFill>
            <a:prstDash val="solid"/>
            <a:round/>
            <a:headEnd type="none" w="med" len="med"/>
            <a:tailEnd type="diamond" w="med" len="med"/>
          </a:ln>
        </p:spPr>
      </p:cxnSp>
      <p:sp>
        <p:nvSpPr>
          <p:cNvPr id="22" name="Google Shape;1029;p117">
            <a:extLst>
              <a:ext uri="{FF2B5EF4-FFF2-40B4-BE49-F238E27FC236}">
                <a16:creationId xmlns:a16="http://schemas.microsoft.com/office/drawing/2014/main" id="{96663278-70C3-5B9F-7B45-03A6BB486DD0}"/>
              </a:ext>
            </a:extLst>
          </p:cNvPr>
          <p:cNvSpPr txBox="1">
            <a:spLocks/>
          </p:cNvSpPr>
          <p:nvPr/>
        </p:nvSpPr>
        <p:spPr>
          <a:xfrm>
            <a:off x="3159444"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Kelima (1994-1997)</a:t>
            </a:r>
          </a:p>
          <a:p>
            <a:pPr marL="0" indent="0" algn="just">
              <a:buNone/>
            </a:pPr>
            <a:endParaRPr lang="en-ID" sz="1400" b="1" dirty="0">
              <a:solidFill>
                <a:srgbClr val="242021"/>
              </a:solidFill>
              <a:latin typeface="Serca-Regular"/>
            </a:endParaRPr>
          </a:p>
        </p:txBody>
      </p:sp>
      <p:sp>
        <p:nvSpPr>
          <p:cNvPr id="23" name="Google Shape;1029;p117">
            <a:extLst>
              <a:ext uri="{FF2B5EF4-FFF2-40B4-BE49-F238E27FC236}">
                <a16:creationId xmlns:a16="http://schemas.microsoft.com/office/drawing/2014/main" id="{1B8CD496-CBBB-7CB9-544A-E04E15587523}"/>
              </a:ext>
            </a:extLst>
          </p:cNvPr>
          <p:cNvSpPr txBox="1">
            <a:spLocks/>
          </p:cNvSpPr>
          <p:nvPr/>
        </p:nvSpPr>
        <p:spPr>
          <a:xfrm>
            <a:off x="3127946" y="3178244"/>
            <a:ext cx="2863632" cy="1227500"/>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Pada generasi kelima ini, diluncurkan konsol gim 32 bit, 64 bit, dan 3D. Konsol yang popular pada generasi ini adalah Sony PlayStation.</a:t>
            </a:r>
            <a:endParaRPr lang="en-ID" sz="1400" dirty="0">
              <a:solidFill>
                <a:srgbClr val="242021"/>
              </a:solidFill>
              <a:latin typeface="Serca-Regular"/>
            </a:endParaRPr>
          </a:p>
        </p:txBody>
      </p:sp>
      <p:sp>
        <p:nvSpPr>
          <p:cNvPr id="24" name="Google Shape;1024;p117">
            <a:extLst>
              <a:ext uri="{FF2B5EF4-FFF2-40B4-BE49-F238E27FC236}">
                <a16:creationId xmlns:a16="http://schemas.microsoft.com/office/drawing/2014/main" id="{C245B1B6-6E3C-E2C1-EA05-5A3A67B02E4B}"/>
              </a:ext>
            </a:extLst>
          </p:cNvPr>
          <p:cNvSpPr/>
          <p:nvPr/>
        </p:nvSpPr>
        <p:spPr>
          <a:xfrm>
            <a:off x="7036650"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25;p117">
            <a:extLst>
              <a:ext uri="{FF2B5EF4-FFF2-40B4-BE49-F238E27FC236}">
                <a16:creationId xmlns:a16="http://schemas.microsoft.com/office/drawing/2014/main" id="{3E488C22-C511-74A5-E567-E00085E8291D}"/>
              </a:ext>
            </a:extLst>
          </p:cNvPr>
          <p:cNvSpPr/>
          <p:nvPr/>
        </p:nvSpPr>
        <p:spPr>
          <a:xfrm>
            <a:off x="7138397"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6;p117">
            <a:extLst>
              <a:ext uri="{FF2B5EF4-FFF2-40B4-BE49-F238E27FC236}">
                <a16:creationId xmlns:a16="http://schemas.microsoft.com/office/drawing/2014/main" id="{3009A349-0190-1D62-DD10-B377337E990D}"/>
              </a:ext>
            </a:extLst>
          </p:cNvPr>
          <p:cNvSpPr/>
          <p:nvPr/>
        </p:nvSpPr>
        <p:spPr>
          <a:xfrm>
            <a:off x="7138397"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27;p117">
            <a:extLst>
              <a:ext uri="{FF2B5EF4-FFF2-40B4-BE49-F238E27FC236}">
                <a16:creationId xmlns:a16="http://schemas.microsoft.com/office/drawing/2014/main" id="{9A007A7A-6D0E-79CC-2D8B-A2DA4E72D142}"/>
              </a:ext>
            </a:extLst>
          </p:cNvPr>
          <p:cNvSpPr/>
          <p:nvPr/>
        </p:nvSpPr>
        <p:spPr>
          <a:xfrm>
            <a:off x="7138397"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37;p117">
            <a:extLst>
              <a:ext uri="{FF2B5EF4-FFF2-40B4-BE49-F238E27FC236}">
                <a16:creationId xmlns:a16="http://schemas.microsoft.com/office/drawing/2014/main" id="{1E096AC5-AB5C-230E-558C-B9603A4F31AA}"/>
              </a:ext>
            </a:extLst>
          </p:cNvPr>
          <p:cNvSpPr txBox="1"/>
          <p:nvPr/>
        </p:nvSpPr>
        <p:spPr>
          <a:xfrm>
            <a:off x="7191995"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6</a:t>
            </a:r>
            <a:endParaRPr sz="2400" b="1" dirty="0">
              <a:solidFill>
                <a:schemeClr val="lt1"/>
              </a:solidFill>
              <a:latin typeface="Squada One"/>
              <a:ea typeface="Squada One"/>
              <a:cs typeface="Squada One"/>
              <a:sym typeface="Squada One"/>
            </a:endParaRPr>
          </a:p>
        </p:txBody>
      </p:sp>
      <p:cxnSp>
        <p:nvCxnSpPr>
          <p:cNvPr id="30" name="Google Shape;1044;p117">
            <a:extLst>
              <a:ext uri="{FF2B5EF4-FFF2-40B4-BE49-F238E27FC236}">
                <a16:creationId xmlns:a16="http://schemas.microsoft.com/office/drawing/2014/main" id="{CC1CD5AB-B8A8-BFD1-8E48-2867D4CED534}"/>
              </a:ext>
            </a:extLst>
          </p:cNvPr>
          <p:cNvCxnSpPr/>
          <p:nvPr/>
        </p:nvCxnSpPr>
        <p:spPr>
          <a:xfrm>
            <a:off x="7584395" y="2570841"/>
            <a:ext cx="0" cy="282600"/>
          </a:xfrm>
          <a:prstGeom prst="straightConnector1">
            <a:avLst/>
          </a:prstGeom>
          <a:noFill/>
          <a:ln w="19050" cap="flat" cmpd="sng">
            <a:solidFill>
              <a:srgbClr val="5E7C93"/>
            </a:solidFill>
            <a:prstDash val="solid"/>
            <a:round/>
            <a:headEnd type="none" w="med" len="med"/>
            <a:tailEnd type="diamond" w="med" len="med"/>
          </a:ln>
        </p:spPr>
      </p:cxnSp>
      <p:cxnSp>
        <p:nvCxnSpPr>
          <p:cNvPr id="31" name="Google Shape;1044;p117">
            <a:extLst>
              <a:ext uri="{FF2B5EF4-FFF2-40B4-BE49-F238E27FC236}">
                <a16:creationId xmlns:a16="http://schemas.microsoft.com/office/drawing/2014/main" id="{0970BB1A-0E38-DB4C-928A-AA34C041EAF4}"/>
              </a:ext>
            </a:extLst>
          </p:cNvPr>
          <p:cNvCxnSpPr>
            <a:cxnSpLocks/>
          </p:cNvCxnSpPr>
          <p:nvPr/>
        </p:nvCxnSpPr>
        <p:spPr>
          <a:xfrm>
            <a:off x="4711149" y="2100830"/>
            <a:ext cx="2309450" cy="0"/>
          </a:xfrm>
          <a:prstGeom prst="straightConnector1">
            <a:avLst/>
          </a:prstGeom>
          <a:noFill/>
          <a:ln w="19050" cap="flat" cmpd="sng">
            <a:solidFill>
              <a:srgbClr val="5E7C93"/>
            </a:solidFill>
            <a:prstDash val="solid"/>
            <a:round/>
            <a:headEnd type="none" w="med" len="med"/>
            <a:tailEnd type="diamond" w="med" len="med"/>
          </a:ln>
        </p:spPr>
      </p:cxnSp>
      <p:sp>
        <p:nvSpPr>
          <p:cNvPr id="32" name="Google Shape;1029;p117">
            <a:extLst>
              <a:ext uri="{FF2B5EF4-FFF2-40B4-BE49-F238E27FC236}">
                <a16:creationId xmlns:a16="http://schemas.microsoft.com/office/drawing/2014/main" id="{DF739A8A-FC6A-F3C4-AE3B-C8B59D1FA36B}"/>
              </a:ext>
            </a:extLst>
          </p:cNvPr>
          <p:cNvSpPr txBox="1">
            <a:spLocks/>
          </p:cNvSpPr>
          <p:nvPr/>
        </p:nvSpPr>
        <p:spPr>
          <a:xfrm>
            <a:off x="6133598"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Keenam (1998-2004)</a:t>
            </a:r>
          </a:p>
          <a:p>
            <a:pPr marL="0" indent="0" algn="just">
              <a:buNone/>
            </a:pPr>
            <a:endParaRPr lang="en-ID" sz="1400" b="1" dirty="0">
              <a:solidFill>
                <a:srgbClr val="242021"/>
              </a:solidFill>
              <a:latin typeface="Serca-Regular"/>
            </a:endParaRPr>
          </a:p>
        </p:txBody>
      </p:sp>
      <p:sp>
        <p:nvSpPr>
          <p:cNvPr id="33" name="Google Shape;1029;p117">
            <a:extLst>
              <a:ext uri="{FF2B5EF4-FFF2-40B4-BE49-F238E27FC236}">
                <a16:creationId xmlns:a16="http://schemas.microsoft.com/office/drawing/2014/main" id="{EDB827D8-A958-37E8-3A85-AB2F094EA9E3}"/>
              </a:ext>
            </a:extLst>
          </p:cNvPr>
          <p:cNvSpPr txBox="1">
            <a:spLocks/>
          </p:cNvSpPr>
          <p:nvPr/>
        </p:nvSpPr>
        <p:spPr>
          <a:xfrm>
            <a:off x="6134950" y="3174624"/>
            <a:ext cx="2863632" cy="1227500"/>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Teknologi gim generasi keenam sering disebut juga era konsol 128 bit. Era ini dimulai dengan dirilisnya Sega Dreamcast di Jepang pada November 1998.</a:t>
            </a:r>
            <a:endParaRPr lang="en-ID" sz="1400" dirty="0">
              <a:solidFill>
                <a:srgbClr val="242021"/>
              </a:solidFill>
              <a:latin typeface="Serca-Regular"/>
            </a:endParaRPr>
          </a:p>
        </p:txBody>
      </p:sp>
      <p:pic>
        <p:nvPicPr>
          <p:cNvPr id="8" name="Picture 7">
            <a:extLst>
              <a:ext uri="{FF2B5EF4-FFF2-40B4-BE49-F238E27FC236}">
                <a16:creationId xmlns:a16="http://schemas.microsoft.com/office/drawing/2014/main" id="{4040EA34-E8CD-2F00-6DFD-BB9DD2802F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9" y="4686314"/>
            <a:ext cx="9144000" cy="481263"/>
          </a:xfrm>
          <a:prstGeom prst="rect">
            <a:avLst/>
          </a:prstGeom>
        </p:spPr>
      </p:pic>
    </p:spTree>
    <p:extLst>
      <p:ext uri="{BB962C8B-B14F-4D97-AF65-F5344CB8AC3E}">
        <p14:creationId xmlns:p14="http://schemas.microsoft.com/office/powerpoint/2010/main" val="91294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1000"/>
                                        <p:tgtEl>
                                          <p:spTgt spid="14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EC7B52A4-F6A4-59B2-E6F1-D56E0B735006}"/>
              </a:ext>
            </a:extLst>
          </p:cNvPr>
          <p:cNvGrpSpPr/>
          <p:nvPr/>
        </p:nvGrpSpPr>
        <p:grpSpPr>
          <a:xfrm>
            <a:off x="225041" y="267651"/>
            <a:ext cx="6487457" cy="1189685"/>
            <a:chOff x="225041" y="267651"/>
            <a:chExt cx="6487457" cy="1189685"/>
          </a:xfrm>
        </p:grpSpPr>
        <p:grpSp>
          <p:nvGrpSpPr>
            <p:cNvPr id="48" name="Group 47">
              <a:extLst>
                <a:ext uri="{FF2B5EF4-FFF2-40B4-BE49-F238E27FC236}">
                  <a16:creationId xmlns:a16="http://schemas.microsoft.com/office/drawing/2014/main" id="{67F1B45D-C666-D3A4-A7BE-295E458E83F8}"/>
                </a:ext>
              </a:extLst>
            </p:cNvPr>
            <p:cNvGrpSpPr/>
            <p:nvPr/>
          </p:nvGrpSpPr>
          <p:grpSpPr>
            <a:xfrm>
              <a:off x="225041" y="267651"/>
              <a:ext cx="6487457" cy="1189685"/>
              <a:chOff x="225041" y="267651"/>
              <a:chExt cx="6487457" cy="1189685"/>
            </a:xfrm>
          </p:grpSpPr>
          <p:grpSp>
            <p:nvGrpSpPr>
              <p:cNvPr id="36" name="Group 35">
                <a:extLst>
                  <a:ext uri="{FF2B5EF4-FFF2-40B4-BE49-F238E27FC236}">
                    <a16:creationId xmlns:a16="http://schemas.microsoft.com/office/drawing/2014/main" id="{C1C72C44-C072-0C72-3277-EDCED6E76445}"/>
                  </a:ext>
                </a:extLst>
              </p:cNvPr>
              <p:cNvGrpSpPr/>
              <p:nvPr/>
            </p:nvGrpSpPr>
            <p:grpSpPr>
              <a:xfrm>
                <a:off x="482294" y="524143"/>
                <a:ext cx="4581755" cy="933193"/>
                <a:chOff x="4164983" y="2203246"/>
                <a:chExt cx="4581755" cy="933193"/>
              </a:xfrm>
            </p:grpSpPr>
            <p:sp>
              <p:nvSpPr>
                <p:cNvPr id="34" name="Rectangle 33">
                  <a:extLst>
                    <a:ext uri="{FF2B5EF4-FFF2-40B4-BE49-F238E27FC236}">
                      <a16:creationId xmlns:a16="http://schemas.microsoft.com/office/drawing/2014/main" id="{5B1E8875-926F-9B50-6E30-12A60017217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5" name="Flowchart: Alternate Process 34">
                  <a:extLst>
                    <a:ext uri="{FF2B5EF4-FFF2-40B4-BE49-F238E27FC236}">
                      <a16:creationId xmlns:a16="http://schemas.microsoft.com/office/drawing/2014/main" id="{7677449F-3F7E-F446-6A44-2F7DA2CB3FBC}"/>
                    </a:ext>
                  </a:extLst>
                </p:cNvPr>
                <p:cNvSpPr/>
                <p:nvPr/>
              </p:nvSpPr>
              <p:spPr>
                <a:xfrm>
                  <a:off x="4366774" y="2543033"/>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ID" b="1">
                      <a:solidFill>
                        <a:schemeClr val="tx1"/>
                      </a:solidFill>
                    </a:rPr>
                    <a:t>Sejarah Perkembangan Teknologi Gim</a:t>
                  </a:r>
                  <a:endParaRPr lang="id-ID" sz="2000" b="1" dirty="0">
                    <a:solidFill>
                      <a:schemeClr val="tx1"/>
                    </a:solidFill>
                  </a:endParaRPr>
                </a:p>
              </p:txBody>
            </p:sp>
          </p:grpSp>
          <p:grpSp>
            <p:nvGrpSpPr>
              <p:cNvPr id="43" name="Group 42">
                <a:extLst>
                  <a:ext uri="{FF2B5EF4-FFF2-40B4-BE49-F238E27FC236}">
                    <a16:creationId xmlns:a16="http://schemas.microsoft.com/office/drawing/2014/main" id="{C269FA70-DDE9-1234-A643-A33A39D963EE}"/>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44" name="Oval 43">
                  <a:extLst>
                    <a:ext uri="{FF2B5EF4-FFF2-40B4-BE49-F238E27FC236}">
                      <a16:creationId xmlns:a16="http://schemas.microsoft.com/office/drawing/2014/main" id="{1CE07DB5-947B-9CB1-9BC8-FA656F51B23B}"/>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 name="Oval 44">
                  <a:extLst>
                    <a:ext uri="{FF2B5EF4-FFF2-40B4-BE49-F238E27FC236}">
                      <a16:creationId xmlns:a16="http://schemas.microsoft.com/office/drawing/2014/main" id="{9B7E27EE-7D90-69C7-3465-4801E40D00D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 name="Rectangle 45">
                  <a:extLst>
                    <a:ext uri="{FF2B5EF4-FFF2-40B4-BE49-F238E27FC236}">
                      <a16:creationId xmlns:a16="http://schemas.microsoft.com/office/drawing/2014/main" id="{42FB43C0-91F2-D979-4213-C5F98147826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Perkembangan GIM</a:t>
                  </a:r>
                  <a:endParaRPr lang="en-ID" sz="2000" dirty="0">
                    <a:solidFill>
                      <a:schemeClr val="bg1"/>
                    </a:solidFill>
                    <a:effectLst>
                      <a:outerShdw blurRad="63500" sx="102000" sy="102000" algn="ctr" rotWithShape="0">
                        <a:prstClr val="black">
                          <a:alpha val="40000"/>
                        </a:prstClr>
                      </a:outerShdw>
                    </a:effectLst>
                  </a:endParaRPr>
                </a:p>
              </p:txBody>
            </p:sp>
            <p:sp>
              <p:nvSpPr>
                <p:cNvPr id="47" name="Oval 46">
                  <a:extLst>
                    <a:ext uri="{FF2B5EF4-FFF2-40B4-BE49-F238E27FC236}">
                      <a16:creationId xmlns:a16="http://schemas.microsoft.com/office/drawing/2014/main" id="{48890ECD-62CF-DA50-0DF0-001D3796B00D}"/>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B</a:t>
                  </a:r>
                  <a:endParaRPr lang="en-ID" sz="3200" b="1" dirty="0">
                    <a:solidFill>
                      <a:sysClr val="windowText" lastClr="000000"/>
                    </a:solidFill>
                  </a:endParaRPr>
                </a:p>
              </p:txBody>
            </p:sp>
          </p:grpSp>
        </p:grpSp>
        <p:grpSp>
          <p:nvGrpSpPr>
            <p:cNvPr id="49" name="Google Shape;3158;p169">
              <a:extLst>
                <a:ext uri="{FF2B5EF4-FFF2-40B4-BE49-F238E27FC236}">
                  <a16:creationId xmlns:a16="http://schemas.microsoft.com/office/drawing/2014/main" id="{6A75DC8C-1E82-31A0-89F3-3A372D6952AA}"/>
                </a:ext>
              </a:extLst>
            </p:cNvPr>
            <p:cNvGrpSpPr/>
            <p:nvPr/>
          </p:nvGrpSpPr>
          <p:grpSpPr>
            <a:xfrm>
              <a:off x="5149154" y="1020977"/>
              <a:ext cx="1218632" cy="67990"/>
              <a:chOff x="2521850" y="1810250"/>
              <a:chExt cx="540225" cy="34025"/>
            </a:xfrm>
          </p:grpSpPr>
          <p:sp>
            <p:nvSpPr>
              <p:cNvPr id="50" name="Google Shape;3159;p169">
                <a:extLst>
                  <a:ext uri="{FF2B5EF4-FFF2-40B4-BE49-F238E27FC236}">
                    <a16:creationId xmlns:a16="http://schemas.microsoft.com/office/drawing/2014/main" id="{63705A7A-2303-C33B-437C-010826D48702}"/>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160;p169">
                <a:extLst>
                  <a:ext uri="{FF2B5EF4-FFF2-40B4-BE49-F238E27FC236}">
                    <a16:creationId xmlns:a16="http://schemas.microsoft.com/office/drawing/2014/main" id="{60572680-231D-F63A-C05D-0336A983B428}"/>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161;p169">
                <a:extLst>
                  <a:ext uri="{FF2B5EF4-FFF2-40B4-BE49-F238E27FC236}">
                    <a16:creationId xmlns:a16="http://schemas.microsoft.com/office/drawing/2014/main" id="{929B6988-0303-342D-90F5-9AF7BB95AE20}"/>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162;p169">
                <a:extLst>
                  <a:ext uri="{FF2B5EF4-FFF2-40B4-BE49-F238E27FC236}">
                    <a16:creationId xmlns:a16="http://schemas.microsoft.com/office/drawing/2014/main" id="{DB8290A1-0A5C-3D31-8C99-30EDE957398B}"/>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163;p169">
                <a:extLst>
                  <a:ext uri="{FF2B5EF4-FFF2-40B4-BE49-F238E27FC236}">
                    <a16:creationId xmlns:a16="http://schemas.microsoft.com/office/drawing/2014/main" id="{F2370E35-89BC-7DC8-FA0D-D9807FB6B57F}"/>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164;p169">
                <a:extLst>
                  <a:ext uri="{FF2B5EF4-FFF2-40B4-BE49-F238E27FC236}">
                    <a16:creationId xmlns:a16="http://schemas.microsoft.com/office/drawing/2014/main" id="{073345CE-3934-6ED5-3BD0-0EA11B7D8234}"/>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165;p169">
                <a:extLst>
                  <a:ext uri="{FF2B5EF4-FFF2-40B4-BE49-F238E27FC236}">
                    <a16:creationId xmlns:a16="http://schemas.microsoft.com/office/drawing/2014/main" id="{CAEE1158-71BD-9C2A-5C17-BBCC0368E90D}"/>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166;p169">
                <a:extLst>
                  <a:ext uri="{FF2B5EF4-FFF2-40B4-BE49-F238E27FC236}">
                    <a16:creationId xmlns:a16="http://schemas.microsoft.com/office/drawing/2014/main" id="{1C9E6EC7-FDFF-0566-7280-F995469218BF}"/>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167;p169">
                <a:extLst>
                  <a:ext uri="{FF2B5EF4-FFF2-40B4-BE49-F238E27FC236}">
                    <a16:creationId xmlns:a16="http://schemas.microsoft.com/office/drawing/2014/main" id="{E654D175-08B9-75A1-6902-73EF5C5C7E10}"/>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168;p169">
                <a:extLst>
                  <a:ext uri="{FF2B5EF4-FFF2-40B4-BE49-F238E27FC236}">
                    <a16:creationId xmlns:a16="http://schemas.microsoft.com/office/drawing/2014/main" id="{F0E76D66-E3EE-20CE-F850-CE095B35EA4A}"/>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44" name="Google Shape;1024;p117">
            <a:extLst>
              <a:ext uri="{FF2B5EF4-FFF2-40B4-BE49-F238E27FC236}">
                <a16:creationId xmlns:a16="http://schemas.microsoft.com/office/drawing/2014/main" id="{8E8145A3-7D4F-E490-EBED-9E49E0760EE1}"/>
              </a:ext>
            </a:extLst>
          </p:cNvPr>
          <p:cNvSpPr/>
          <p:nvPr/>
        </p:nvSpPr>
        <p:spPr>
          <a:xfrm>
            <a:off x="333967"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025;p117">
            <a:extLst>
              <a:ext uri="{FF2B5EF4-FFF2-40B4-BE49-F238E27FC236}">
                <a16:creationId xmlns:a16="http://schemas.microsoft.com/office/drawing/2014/main" id="{5C25CB39-1713-5C89-9FD5-D8088DF73FB0}"/>
              </a:ext>
            </a:extLst>
          </p:cNvPr>
          <p:cNvSpPr/>
          <p:nvPr/>
        </p:nvSpPr>
        <p:spPr>
          <a:xfrm>
            <a:off x="435714"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026;p117">
            <a:extLst>
              <a:ext uri="{FF2B5EF4-FFF2-40B4-BE49-F238E27FC236}">
                <a16:creationId xmlns:a16="http://schemas.microsoft.com/office/drawing/2014/main" id="{8CBAE217-C5C9-6739-6392-F974DE971BF4}"/>
              </a:ext>
            </a:extLst>
          </p:cNvPr>
          <p:cNvSpPr/>
          <p:nvPr/>
        </p:nvSpPr>
        <p:spPr>
          <a:xfrm>
            <a:off x="435714"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027;p117">
            <a:extLst>
              <a:ext uri="{FF2B5EF4-FFF2-40B4-BE49-F238E27FC236}">
                <a16:creationId xmlns:a16="http://schemas.microsoft.com/office/drawing/2014/main" id="{423BD06E-734B-FCC0-5337-C2D2B7E25FC6}"/>
              </a:ext>
            </a:extLst>
          </p:cNvPr>
          <p:cNvSpPr/>
          <p:nvPr/>
        </p:nvSpPr>
        <p:spPr>
          <a:xfrm>
            <a:off x="435714"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029;p117">
            <a:extLst>
              <a:ext uri="{FF2B5EF4-FFF2-40B4-BE49-F238E27FC236}">
                <a16:creationId xmlns:a16="http://schemas.microsoft.com/office/drawing/2014/main" id="{29F72C78-BB82-06C9-3ED0-1F3F8F2414E0}"/>
              </a:ext>
            </a:extLst>
          </p:cNvPr>
          <p:cNvSpPr txBox="1">
            <a:spLocks/>
          </p:cNvSpPr>
          <p:nvPr/>
        </p:nvSpPr>
        <p:spPr>
          <a:xfrm>
            <a:off x="185285"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Ketujuh (2005-2011)</a:t>
            </a:r>
          </a:p>
          <a:p>
            <a:pPr marL="0" indent="0" algn="just">
              <a:buNone/>
            </a:pPr>
            <a:endParaRPr lang="en-ID" sz="1400" b="1" dirty="0">
              <a:solidFill>
                <a:srgbClr val="242021"/>
              </a:solidFill>
              <a:latin typeface="Serca-Regular"/>
            </a:endParaRPr>
          </a:p>
        </p:txBody>
      </p:sp>
      <p:sp>
        <p:nvSpPr>
          <p:cNvPr id="156" name="Google Shape;1037;p117">
            <a:extLst>
              <a:ext uri="{FF2B5EF4-FFF2-40B4-BE49-F238E27FC236}">
                <a16:creationId xmlns:a16="http://schemas.microsoft.com/office/drawing/2014/main" id="{3BBDF10E-C771-DB4E-A373-D8C45CC56EA9}"/>
              </a:ext>
            </a:extLst>
          </p:cNvPr>
          <p:cNvSpPr txBox="1"/>
          <p:nvPr/>
        </p:nvSpPr>
        <p:spPr>
          <a:xfrm>
            <a:off x="489312"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7</a:t>
            </a:r>
            <a:endParaRPr sz="2400" b="1" dirty="0">
              <a:solidFill>
                <a:schemeClr val="lt1"/>
              </a:solidFill>
              <a:latin typeface="Squada One"/>
              <a:ea typeface="Squada One"/>
              <a:cs typeface="Squada One"/>
              <a:sym typeface="Squada One"/>
            </a:endParaRPr>
          </a:p>
        </p:txBody>
      </p:sp>
      <p:cxnSp>
        <p:nvCxnSpPr>
          <p:cNvPr id="163" name="Google Shape;1044;p117">
            <a:extLst>
              <a:ext uri="{FF2B5EF4-FFF2-40B4-BE49-F238E27FC236}">
                <a16:creationId xmlns:a16="http://schemas.microsoft.com/office/drawing/2014/main" id="{32A53C02-28D2-1601-59CE-FFB55C67C55B}"/>
              </a:ext>
            </a:extLst>
          </p:cNvPr>
          <p:cNvCxnSpPr/>
          <p:nvPr/>
        </p:nvCxnSpPr>
        <p:spPr>
          <a:xfrm>
            <a:off x="881712" y="2570841"/>
            <a:ext cx="0" cy="282600"/>
          </a:xfrm>
          <a:prstGeom prst="straightConnector1">
            <a:avLst/>
          </a:prstGeom>
          <a:noFill/>
          <a:ln w="19050" cap="flat" cmpd="sng">
            <a:solidFill>
              <a:srgbClr val="5E7C93"/>
            </a:solidFill>
            <a:prstDash val="solid"/>
            <a:round/>
            <a:headEnd type="none" w="med" len="med"/>
            <a:tailEnd type="diamond" w="med" len="med"/>
          </a:ln>
        </p:spPr>
      </p:cxnSp>
      <p:cxnSp>
        <p:nvCxnSpPr>
          <p:cNvPr id="180" name="Google Shape;1044;p117">
            <a:extLst>
              <a:ext uri="{FF2B5EF4-FFF2-40B4-BE49-F238E27FC236}">
                <a16:creationId xmlns:a16="http://schemas.microsoft.com/office/drawing/2014/main" id="{57312173-9EFE-0895-E108-D0FB18ABE913}"/>
              </a:ext>
            </a:extLst>
          </p:cNvPr>
          <p:cNvCxnSpPr>
            <a:cxnSpLocks/>
          </p:cNvCxnSpPr>
          <p:nvPr/>
        </p:nvCxnSpPr>
        <p:spPr>
          <a:xfrm>
            <a:off x="1375859" y="2100830"/>
            <a:ext cx="2309450" cy="0"/>
          </a:xfrm>
          <a:prstGeom prst="straightConnector1">
            <a:avLst/>
          </a:prstGeom>
          <a:noFill/>
          <a:ln w="19050" cap="flat" cmpd="sng">
            <a:solidFill>
              <a:srgbClr val="5E7C93"/>
            </a:solidFill>
            <a:prstDash val="solid"/>
            <a:round/>
            <a:headEnd type="none" w="med" len="med"/>
            <a:tailEnd type="diamond" w="med" len="med"/>
          </a:ln>
        </p:spPr>
      </p:cxnSp>
      <p:grpSp>
        <p:nvGrpSpPr>
          <p:cNvPr id="2" name="Google Shape;4621;p169">
            <a:extLst>
              <a:ext uri="{FF2B5EF4-FFF2-40B4-BE49-F238E27FC236}">
                <a16:creationId xmlns:a16="http://schemas.microsoft.com/office/drawing/2014/main" id="{744FA79A-59DD-78AE-04FD-CBB9ED15D8EB}"/>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CA985752-6C40-D8EA-4BB6-716F87088EE4}"/>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3A0BE3CD-5330-4D0C-5DB2-BC6C24D526BF}"/>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AFF95107-2290-6057-7229-6F2374969682}"/>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F9BAC7DA-D611-C226-259E-79CD6AFC8535}"/>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1128E3F1-2FAD-58BA-24A5-D7C2928581A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1029;p117">
            <a:extLst>
              <a:ext uri="{FF2B5EF4-FFF2-40B4-BE49-F238E27FC236}">
                <a16:creationId xmlns:a16="http://schemas.microsoft.com/office/drawing/2014/main" id="{B5FF0C6A-EF6D-0B6D-0B55-4140ABF2BF53}"/>
              </a:ext>
            </a:extLst>
          </p:cNvPr>
          <p:cNvSpPr txBox="1">
            <a:spLocks/>
          </p:cNvSpPr>
          <p:nvPr/>
        </p:nvSpPr>
        <p:spPr>
          <a:xfrm>
            <a:off x="185287" y="3178244"/>
            <a:ext cx="2863632" cy="1626603"/>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Teknologi gim generasi ketujuh dimulai dengan dirilisnya Xbox 360 pada tahun 2005. </a:t>
            </a:r>
            <a:endParaRPr lang="en-ID" sz="1400" dirty="0">
              <a:solidFill>
                <a:srgbClr val="242021"/>
              </a:solidFill>
              <a:latin typeface="Serca-Regular"/>
            </a:endParaRPr>
          </a:p>
        </p:txBody>
      </p:sp>
      <p:sp>
        <p:nvSpPr>
          <p:cNvPr id="10" name="Google Shape;1024;p117">
            <a:extLst>
              <a:ext uri="{FF2B5EF4-FFF2-40B4-BE49-F238E27FC236}">
                <a16:creationId xmlns:a16="http://schemas.microsoft.com/office/drawing/2014/main" id="{901ADA61-05DA-3A54-F835-4BEB305BB803}"/>
              </a:ext>
            </a:extLst>
          </p:cNvPr>
          <p:cNvSpPr/>
          <p:nvPr/>
        </p:nvSpPr>
        <p:spPr>
          <a:xfrm>
            <a:off x="3685309"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25;p117">
            <a:extLst>
              <a:ext uri="{FF2B5EF4-FFF2-40B4-BE49-F238E27FC236}">
                <a16:creationId xmlns:a16="http://schemas.microsoft.com/office/drawing/2014/main" id="{5DBCD5D2-B9E4-E0D0-ED2B-5196CC15426B}"/>
              </a:ext>
            </a:extLst>
          </p:cNvPr>
          <p:cNvSpPr/>
          <p:nvPr/>
        </p:nvSpPr>
        <p:spPr>
          <a:xfrm>
            <a:off x="3787056"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26;p117">
            <a:extLst>
              <a:ext uri="{FF2B5EF4-FFF2-40B4-BE49-F238E27FC236}">
                <a16:creationId xmlns:a16="http://schemas.microsoft.com/office/drawing/2014/main" id="{443BDC7E-2165-4568-D108-748E1A8D7CA8}"/>
              </a:ext>
            </a:extLst>
          </p:cNvPr>
          <p:cNvSpPr/>
          <p:nvPr/>
        </p:nvSpPr>
        <p:spPr>
          <a:xfrm>
            <a:off x="3787056"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27;p117">
            <a:extLst>
              <a:ext uri="{FF2B5EF4-FFF2-40B4-BE49-F238E27FC236}">
                <a16:creationId xmlns:a16="http://schemas.microsoft.com/office/drawing/2014/main" id="{49572408-3170-A516-D21D-886BF6EE6065}"/>
              </a:ext>
            </a:extLst>
          </p:cNvPr>
          <p:cNvSpPr/>
          <p:nvPr/>
        </p:nvSpPr>
        <p:spPr>
          <a:xfrm>
            <a:off x="3787056"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37;p117">
            <a:extLst>
              <a:ext uri="{FF2B5EF4-FFF2-40B4-BE49-F238E27FC236}">
                <a16:creationId xmlns:a16="http://schemas.microsoft.com/office/drawing/2014/main" id="{12B0DEA9-C7E3-2BC9-48DF-BF884A657A5A}"/>
              </a:ext>
            </a:extLst>
          </p:cNvPr>
          <p:cNvSpPr txBox="1"/>
          <p:nvPr/>
        </p:nvSpPr>
        <p:spPr>
          <a:xfrm>
            <a:off x="3840654"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8</a:t>
            </a:r>
            <a:endParaRPr sz="2400" b="1" dirty="0">
              <a:solidFill>
                <a:schemeClr val="lt1"/>
              </a:solidFill>
              <a:latin typeface="Squada One"/>
              <a:ea typeface="Squada One"/>
              <a:cs typeface="Squada One"/>
              <a:sym typeface="Squada One"/>
            </a:endParaRPr>
          </a:p>
        </p:txBody>
      </p:sp>
      <p:cxnSp>
        <p:nvCxnSpPr>
          <p:cNvPr id="15" name="Google Shape;1044;p117">
            <a:extLst>
              <a:ext uri="{FF2B5EF4-FFF2-40B4-BE49-F238E27FC236}">
                <a16:creationId xmlns:a16="http://schemas.microsoft.com/office/drawing/2014/main" id="{35B6EB85-47D3-0F04-A5FB-737CD859BA6D}"/>
              </a:ext>
            </a:extLst>
          </p:cNvPr>
          <p:cNvCxnSpPr/>
          <p:nvPr/>
        </p:nvCxnSpPr>
        <p:spPr>
          <a:xfrm>
            <a:off x="4233054" y="2570841"/>
            <a:ext cx="0" cy="282600"/>
          </a:xfrm>
          <a:prstGeom prst="straightConnector1">
            <a:avLst/>
          </a:prstGeom>
          <a:noFill/>
          <a:ln w="19050" cap="flat" cmpd="sng">
            <a:solidFill>
              <a:srgbClr val="5E7C93"/>
            </a:solidFill>
            <a:prstDash val="solid"/>
            <a:round/>
            <a:headEnd type="none" w="med" len="med"/>
            <a:tailEnd type="diamond" w="med" len="med"/>
          </a:ln>
        </p:spPr>
      </p:cxnSp>
      <p:sp>
        <p:nvSpPr>
          <p:cNvPr id="22" name="Google Shape;1029;p117">
            <a:extLst>
              <a:ext uri="{FF2B5EF4-FFF2-40B4-BE49-F238E27FC236}">
                <a16:creationId xmlns:a16="http://schemas.microsoft.com/office/drawing/2014/main" id="{96663278-70C3-5B9F-7B45-03A6BB486DD0}"/>
              </a:ext>
            </a:extLst>
          </p:cNvPr>
          <p:cNvSpPr txBox="1">
            <a:spLocks/>
          </p:cNvSpPr>
          <p:nvPr/>
        </p:nvSpPr>
        <p:spPr>
          <a:xfrm>
            <a:off x="3159444"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Kedelapan (2012-2019)</a:t>
            </a:r>
          </a:p>
          <a:p>
            <a:pPr marL="0" indent="0" algn="just">
              <a:buNone/>
            </a:pPr>
            <a:endParaRPr lang="en-ID" sz="1400" b="1" dirty="0">
              <a:solidFill>
                <a:srgbClr val="242021"/>
              </a:solidFill>
              <a:latin typeface="Serca-Regular"/>
            </a:endParaRPr>
          </a:p>
        </p:txBody>
      </p:sp>
      <p:sp>
        <p:nvSpPr>
          <p:cNvPr id="23" name="Google Shape;1029;p117">
            <a:extLst>
              <a:ext uri="{FF2B5EF4-FFF2-40B4-BE49-F238E27FC236}">
                <a16:creationId xmlns:a16="http://schemas.microsoft.com/office/drawing/2014/main" id="{1B8CD496-CBBB-7CB9-544A-E04E15587523}"/>
              </a:ext>
            </a:extLst>
          </p:cNvPr>
          <p:cNvSpPr txBox="1">
            <a:spLocks/>
          </p:cNvSpPr>
          <p:nvPr/>
        </p:nvSpPr>
        <p:spPr>
          <a:xfrm>
            <a:off x="3127946" y="3178244"/>
            <a:ext cx="2863632"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Teknologi gim generasi kedelapan dimulai dengan dirilisnya Nintendo Wii U pada tahun 2012, PlayStation 3 pada tahun 2013, dan Xbox One pada tahun 2013.</a:t>
            </a:r>
            <a:endParaRPr lang="en-ID" sz="1400" dirty="0">
              <a:solidFill>
                <a:srgbClr val="242021"/>
              </a:solidFill>
              <a:latin typeface="Serca-Regular"/>
            </a:endParaRPr>
          </a:p>
        </p:txBody>
      </p:sp>
      <p:sp>
        <p:nvSpPr>
          <p:cNvPr id="24" name="Google Shape;1024;p117">
            <a:extLst>
              <a:ext uri="{FF2B5EF4-FFF2-40B4-BE49-F238E27FC236}">
                <a16:creationId xmlns:a16="http://schemas.microsoft.com/office/drawing/2014/main" id="{C245B1B6-6E3C-E2C1-EA05-5A3A67B02E4B}"/>
              </a:ext>
            </a:extLst>
          </p:cNvPr>
          <p:cNvSpPr/>
          <p:nvPr/>
        </p:nvSpPr>
        <p:spPr>
          <a:xfrm>
            <a:off x="7036650" y="1628254"/>
            <a:ext cx="1095440" cy="947759"/>
          </a:xfrm>
          <a:custGeom>
            <a:avLst/>
            <a:gdLst/>
            <a:ahLst/>
            <a:cxnLst/>
            <a:rect l="l" t="t" r="r" b="b"/>
            <a:pathLst>
              <a:path w="32007" h="27692" extrusionOk="0">
                <a:moveTo>
                  <a:pt x="8016" y="0"/>
                </a:moveTo>
                <a:lnTo>
                  <a:pt x="0" y="13846"/>
                </a:lnTo>
                <a:lnTo>
                  <a:pt x="8016" y="27692"/>
                </a:lnTo>
                <a:lnTo>
                  <a:pt x="23990" y="27692"/>
                </a:lnTo>
                <a:lnTo>
                  <a:pt x="32006" y="13846"/>
                </a:lnTo>
                <a:lnTo>
                  <a:pt x="2399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25;p117">
            <a:extLst>
              <a:ext uri="{FF2B5EF4-FFF2-40B4-BE49-F238E27FC236}">
                <a16:creationId xmlns:a16="http://schemas.microsoft.com/office/drawing/2014/main" id="{3E488C22-C511-74A5-E567-E00085E8291D}"/>
              </a:ext>
            </a:extLst>
          </p:cNvPr>
          <p:cNvSpPr/>
          <p:nvPr/>
        </p:nvSpPr>
        <p:spPr>
          <a:xfrm>
            <a:off x="7138397"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6;p117">
            <a:extLst>
              <a:ext uri="{FF2B5EF4-FFF2-40B4-BE49-F238E27FC236}">
                <a16:creationId xmlns:a16="http://schemas.microsoft.com/office/drawing/2014/main" id="{3009A349-0190-1D62-DD10-B377337E990D}"/>
              </a:ext>
            </a:extLst>
          </p:cNvPr>
          <p:cNvSpPr/>
          <p:nvPr/>
        </p:nvSpPr>
        <p:spPr>
          <a:xfrm>
            <a:off x="7138397" y="1717509"/>
            <a:ext cx="891904" cy="771226"/>
          </a:xfrm>
          <a:custGeom>
            <a:avLst/>
            <a:gdLst/>
            <a:ahLst/>
            <a:cxnLst/>
            <a:rect l="l" t="t" r="r" b="b"/>
            <a:pathLst>
              <a:path w="26060" h="22534" extrusionOk="0">
                <a:moveTo>
                  <a:pt x="6501" y="1"/>
                </a:moveTo>
                <a:lnTo>
                  <a:pt x="1" y="11238"/>
                </a:lnTo>
                <a:lnTo>
                  <a:pt x="6501" y="22533"/>
                </a:lnTo>
                <a:lnTo>
                  <a:pt x="19501" y="22533"/>
                </a:lnTo>
                <a:lnTo>
                  <a:pt x="26060" y="11238"/>
                </a:lnTo>
                <a:lnTo>
                  <a:pt x="19501" y="1"/>
                </a:lnTo>
                <a:close/>
              </a:path>
            </a:pathLst>
          </a:custGeom>
          <a:gradFill>
            <a:gsLst>
              <a:gs pos="0">
                <a:srgbClr val="FFFFFF">
                  <a:alpha val="0"/>
                </a:srgbClr>
              </a:gs>
              <a:gs pos="100000">
                <a:srgbClr val="FFFFFF">
                  <a:alpha val="39215"/>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27;p117">
            <a:extLst>
              <a:ext uri="{FF2B5EF4-FFF2-40B4-BE49-F238E27FC236}">
                <a16:creationId xmlns:a16="http://schemas.microsoft.com/office/drawing/2014/main" id="{9A007A7A-6D0E-79CC-2D8B-A2DA4E72D142}"/>
              </a:ext>
            </a:extLst>
          </p:cNvPr>
          <p:cNvSpPr/>
          <p:nvPr/>
        </p:nvSpPr>
        <p:spPr>
          <a:xfrm>
            <a:off x="7138397" y="1715524"/>
            <a:ext cx="891904" cy="773211"/>
          </a:xfrm>
          <a:custGeom>
            <a:avLst/>
            <a:gdLst/>
            <a:ahLst/>
            <a:cxnLst/>
            <a:rect l="l" t="t" r="r" b="b"/>
            <a:pathLst>
              <a:path w="26060" h="22592" extrusionOk="0">
                <a:moveTo>
                  <a:pt x="18160" y="2420"/>
                </a:moveTo>
                <a:lnTo>
                  <a:pt x="23262" y="11296"/>
                </a:lnTo>
                <a:lnTo>
                  <a:pt x="18160" y="20157"/>
                </a:lnTo>
                <a:lnTo>
                  <a:pt x="7900" y="20157"/>
                </a:lnTo>
                <a:lnTo>
                  <a:pt x="2799" y="11296"/>
                </a:lnTo>
                <a:lnTo>
                  <a:pt x="7900" y="2420"/>
                </a:lnTo>
                <a:close/>
                <a:moveTo>
                  <a:pt x="6501" y="1"/>
                </a:moveTo>
                <a:lnTo>
                  <a:pt x="1" y="11296"/>
                </a:lnTo>
                <a:lnTo>
                  <a:pt x="6501" y="22591"/>
                </a:lnTo>
                <a:lnTo>
                  <a:pt x="19560" y="22591"/>
                </a:lnTo>
                <a:lnTo>
                  <a:pt x="26060" y="11296"/>
                </a:lnTo>
                <a:lnTo>
                  <a:pt x="19560" y="1"/>
                </a:lnTo>
                <a:close/>
              </a:path>
            </a:pathLst>
          </a:custGeom>
          <a:gradFill>
            <a:gsLst>
              <a:gs pos="0">
                <a:srgbClr val="FFFFFF">
                  <a:alpha val="21176"/>
                </a:srgbClr>
              </a:gs>
              <a:gs pos="100000">
                <a:srgbClr val="FFFFF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37;p117">
            <a:extLst>
              <a:ext uri="{FF2B5EF4-FFF2-40B4-BE49-F238E27FC236}">
                <a16:creationId xmlns:a16="http://schemas.microsoft.com/office/drawing/2014/main" id="{1E096AC5-AB5C-230E-558C-B9603A4F31AA}"/>
              </a:ext>
            </a:extLst>
          </p:cNvPr>
          <p:cNvSpPr txBox="1"/>
          <p:nvPr/>
        </p:nvSpPr>
        <p:spPr>
          <a:xfrm>
            <a:off x="7191995" y="1814054"/>
            <a:ext cx="784800" cy="51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lt1"/>
                </a:solidFill>
                <a:latin typeface="Squada One"/>
                <a:ea typeface="Squada One"/>
                <a:cs typeface="Squada One"/>
                <a:sym typeface="Squada One"/>
              </a:rPr>
              <a:t>9</a:t>
            </a:r>
            <a:endParaRPr sz="2400" b="1" dirty="0">
              <a:solidFill>
                <a:schemeClr val="lt1"/>
              </a:solidFill>
              <a:latin typeface="Squada One"/>
              <a:ea typeface="Squada One"/>
              <a:cs typeface="Squada One"/>
              <a:sym typeface="Squada One"/>
            </a:endParaRPr>
          </a:p>
        </p:txBody>
      </p:sp>
      <p:cxnSp>
        <p:nvCxnSpPr>
          <p:cNvPr id="30" name="Google Shape;1044;p117">
            <a:extLst>
              <a:ext uri="{FF2B5EF4-FFF2-40B4-BE49-F238E27FC236}">
                <a16:creationId xmlns:a16="http://schemas.microsoft.com/office/drawing/2014/main" id="{CC1CD5AB-B8A8-BFD1-8E48-2867D4CED534}"/>
              </a:ext>
            </a:extLst>
          </p:cNvPr>
          <p:cNvCxnSpPr/>
          <p:nvPr/>
        </p:nvCxnSpPr>
        <p:spPr>
          <a:xfrm>
            <a:off x="7584395" y="2570841"/>
            <a:ext cx="0" cy="282600"/>
          </a:xfrm>
          <a:prstGeom prst="straightConnector1">
            <a:avLst/>
          </a:prstGeom>
          <a:noFill/>
          <a:ln w="19050" cap="flat" cmpd="sng">
            <a:solidFill>
              <a:srgbClr val="5E7C93"/>
            </a:solidFill>
            <a:prstDash val="solid"/>
            <a:round/>
            <a:headEnd type="none" w="med" len="med"/>
            <a:tailEnd type="diamond" w="med" len="med"/>
          </a:ln>
        </p:spPr>
      </p:cxnSp>
      <p:cxnSp>
        <p:nvCxnSpPr>
          <p:cNvPr id="31" name="Google Shape;1044;p117">
            <a:extLst>
              <a:ext uri="{FF2B5EF4-FFF2-40B4-BE49-F238E27FC236}">
                <a16:creationId xmlns:a16="http://schemas.microsoft.com/office/drawing/2014/main" id="{0970BB1A-0E38-DB4C-928A-AA34C041EAF4}"/>
              </a:ext>
            </a:extLst>
          </p:cNvPr>
          <p:cNvCxnSpPr>
            <a:cxnSpLocks/>
          </p:cNvCxnSpPr>
          <p:nvPr/>
        </p:nvCxnSpPr>
        <p:spPr>
          <a:xfrm>
            <a:off x="4711149" y="2100830"/>
            <a:ext cx="2309450" cy="0"/>
          </a:xfrm>
          <a:prstGeom prst="straightConnector1">
            <a:avLst/>
          </a:prstGeom>
          <a:noFill/>
          <a:ln w="19050" cap="flat" cmpd="sng">
            <a:solidFill>
              <a:srgbClr val="5E7C93"/>
            </a:solidFill>
            <a:prstDash val="solid"/>
            <a:round/>
            <a:headEnd type="none" w="med" len="med"/>
            <a:tailEnd type="diamond" w="med" len="med"/>
          </a:ln>
        </p:spPr>
      </p:cxnSp>
      <p:sp>
        <p:nvSpPr>
          <p:cNvPr id="32" name="Google Shape;1029;p117">
            <a:extLst>
              <a:ext uri="{FF2B5EF4-FFF2-40B4-BE49-F238E27FC236}">
                <a16:creationId xmlns:a16="http://schemas.microsoft.com/office/drawing/2014/main" id="{DF739A8A-FC6A-F3C4-AE3B-C8B59D1FA36B}"/>
              </a:ext>
            </a:extLst>
          </p:cNvPr>
          <p:cNvSpPr txBox="1">
            <a:spLocks/>
          </p:cNvSpPr>
          <p:nvPr/>
        </p:nvSpPr>
        <p:spPr>
          <a:xfrm>
            <a:off x="6133598" y="2742060"/>
            <a:ext cx="2863629"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ID" sz="1400" b="1">
                <a:solidFill>
                  <a:srgbClr val="242021"/>
                </a:solidFill>
                <a:latin typeface="Serca-Regular"/>
              </a:rPr>
              <a:t>Teknologi Gim Generasi Kesembilan (2020-sekarang)</a:t>
            </a:r>
          </a:p>
          <a:p>
            <a:pPr marL="0" indent="0" algn="just">
              <a:buNone/>
            </a:pPr>
            <a:endParaRPr lang="en-ID" sz="1400" b="1" dirty="0">
              <a:solidFill>
                <a:srgbClr val="242021"/>
              </a:solidFill>
              <a:latin typeface="Serca-Regular"/>
            </a:endParaRPr>
          </a:p>
        </p:txBody>
      </p:sp>
      <p:sp>
        <p:nvSpPr>
          <p:cNvPr id="33" name="Google Shape;1029;p117">
            <a:extLst>
              <a:ext uri="{FF2B5EF4-FFF2-40B4-BE49-F238E27FC236}">
                <a16:creationId xmlns:a16="http://schemas.microsoft.com/office/drawing/2014/main" id="{EDB827D8-A958-37E8-3A85-AB2F094EA9E3}"/>
              </a:ext>
            </a:extLst>
          </p:cNvPr>
          <p:cNvSpPr txBox="1">
            <a:spLocks/>
          </p:cNvSpPr>
          <p:nvPr/>
        </p:nvSpPr>
        <p:spPr>
          <a:xfrm>
            <a:off x="6134950" y="3174624"/>
            <a:ext cx="2863632" cy="632851"/>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1400">
                <a:solidFill>
                  <a:srgbClr val="242021"/>
                </a:solidFill>
                <a:latin typeface="Serca-Regular"/>
              </a:rPr>
              <a:t>Teknologi gim generasi kesembilan dimulai dengan dirilisnya Xbox Seri X dan Seri S serta Sony PlayStation 5 pada Novenmebr 2020.</a:t>
            </a:r>
            <a:endParaRPr lang="en-ID" sz="1400" dirty="0">
              <a:solidFill>
                <a:srgbClr val="242021"/>
              </a:solidFill>
              <a:latin typeface="Serca-Regular"/>
            </a:endParaRPr>
          </a:p>
        </p:txBody>
      </p:sp>
      <p:pic>
        <p:nvPicPr>
          <p:cNvPr id="8" name="Picture 7">
            <a:extLst>
              <a:ext uri="{FF2B5EF4-FFF2-40B4-BE49-F238E27FC236}">
                <a16:creationId xmlns:a16="http://schemas.microsoft.com/office/drawing/2014/main" id="{CA43E9FE-592E-703C-6E8E-9149391239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94063"/>
            <a:ext cx="9144000" cy="481263"/>
          </a:xfrm>
          <a:prstGeom prst="rect">
            <a:avLst/>
          </a:prstGeom>
        </p:spPr>
      </p:pic>
    </p:spTree>
    <p:extLst>
      <p:ext uri="{BB962C8B-B14F-4D97-AF65-F5344CB8AC3E}">
        <p14:creationId xmlns:p14="http://schemas.microsoft.com/office/powerpoint/2010/main" val="245499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1000"/>
                                        <p:tgtEl>
                                          <p:spTgt spid="14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4D0811F1-6706-34B2-3CCE-6A6B7BE986CB}"/>
              </a:ext>
            </a:extLst>
          </p:cNvPr>
          <p:cNvGrpSpPr/>
          <p:nvPr/>
        </p:nvGrpSpPr>
        <p:grpSpPr>
          <a:xfrm>
            <a:off x="225041" y="267651"/>
            <a:ext cx="6487457" cy="1179052"/>
            <a:chOff x="225041" y="267651"/>
            <a:chExt cx="6487457" cy="1179052"/>
          </a:xfrm>
        </p:grpSpPr>
        <p:grpSp>
          <p:nvGrpSpPr>
            <p:cNvPr id="36" name="Group 35">
              <a:extLst>
                <a:ext uri="{FF2B5EF4-FFF2-40B4-BE49-F238E27FC236}">
                  <a16:creationId xmlns:a16="http://schemas.microsoft.com/office/drawing/2014/main" id="{C85ED5A5-3CE4-A253-1A92-6B7C91D508C0}"/>
                </a:ext>
              </a:extLst>
            </p:cNvPr>
            <p:cNvGrpSpPr/>
            <p:nvPr/>
          </p:nvGrpSpPr>
          <p:grpSpPr>
            <a:xfrm>
              <a:off x="225041" y="267651"/>
              <a:ext cx="6487457" cy="1179052"/>
              <a:chOff x="225041" y="267651"/>
              <a:chExt cx="6487457" cy="1179052"/>
            </a:xfrm>
          </p:grpSpPr>
          <p:grpSp>
            <p:nvGrpSpPr>
              <p:cNvPr id="48" name="Group 47">
                <a:extLst>
                  <a:ext uri="{FF2B5EF4-FFF2-40B4-BE49-F238E27FC236}">
                    <a16:creationId xmlns:a16="http://schemas.microsoft.com/office/drawing/2014/main" id="{8C0A639D-4506-3B92-38E0-2D33DDD6D744}"/>
                  </a:ext>
                </a:extLst>
              </p:cNvPr>
              <p:cNvGrpSpPr/>
              <p:nvPr/>
            </p:nvGrpSpPr>
            <p:grpSpPr>
              <a:xfrm>
                <a:off x="482294" y="524143"/>
                <a:ext cx="4581755" cy="922560"/>
                <a:chOff x="4164983" y="2203246"/>
                <a:chExt cx="4581755" cy="922560"/>
              </a:xfrm>
            </p:grpSpPr>
            <p:sp>
              <p:nvSpPr>
                <p:cNvPr id="54" name="Rectangle 53">
                  <a:extLst>
                    <a:ext uri="{FF2B5EF4-FFF2-40B4-BE49-F238E27FC236}">
                      <a16:creationId xmlns:a16="http://schemas.microsoft.com/office/drawing/2014/main" id="{2C557F7E-46CA-EC2D-9683-7D11F973D8AF}"/>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55" name="Flowchart: Alternate Process 54">
                  <a:extLst>
                    <a:ext uri="{FF2B5EF4-FFF2-40B4-BE49-F238E27FC236}">
                      <a16:creationId xmlns:a16="http://schemas.microsoft.com/office/drawing/2014/main" id="{7CCAF53F-F2F6-1DEB-4C47-666107724CD6}"/>
                    </a:ext>
                  </a:extLst>
                </p:cNvPr>
                <p:cNvSpPr/>
                <p:nvPr/>
              </p:nvSpPr>
              <p:spPr>
                <a:xfrm>
                  <a:off x="4366774" y="2532400"/>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2. Klasifikasi Gim</a:t>
                  </a:r>
                  <a:endParaRPr lang="id-ID" sz="2000" b="1" dirty="0">
                    <a:solidFill>
                      <a:schemeClr val="tx1"/>
                    </a:solidFill>
                  </a:endParaRPr>
                </a:p>
              </p:txBody>
            </p:sp>
          </p:grpSp>
          <p:grpSp>
            <p:nvGrpSpPr>
              <p:cNvPr id="49" name="Group 48">
                <a:extLst>
                  <a:ext uri="{FF2B5EF4-FFF2-40B4-BE49-F238E27FC236}">
                    <a16:creationId xmlns:a16="http://schemas.microsoft.com/office/drawing/2014/main" id="{FEF1A53C-66C0-DB3F-FAFA-DA6758C994CD}"/>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50" name="Oval 49">
                  <a:extLst>
                    <a:ext uri="{FF2B5EF4-FFF2-40B4-BE49-F238E27FC236}">
                      <a16:creationId xmlns:a16="http://schemas.microsoft.com/office/drawing/2014/main" id="{804A46AA-90F8-6D9E-8966-BC8E20F82B88}"/>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1" name="Oval 50">
                  <a:extLst>
                    <a:ext uri="{FF2B5EF4-FFF2-40B4-BE49-F238E27FC236}">
                      <a16:creationId xmlns:a16="http://schemas.microsoft.com/office/drawing/2014/main" id="{FB10703D-71DC-9525-065D-513F073C1932}"/>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2" name="Rectangle 51">
                  <a:extLst>
                    <a:ext uri="{FF2B5EF4-FFF2-40B4-BE49-F238E27FC236}">
                      <a16:creationId xmlns:a16="http://schemas.microsoft.com/office/drawing/2014/main" id="{FDA969ED-1935-9B27-F5E7-99A13E30BFC7}"/>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Perkembangan GIM</a:t>
                  </a:r>
                  <a:endParaRPr lang="en-ID" sz="2000" dirty="0">
                    <a:solidFill>
                      <a:schemeClr val="bg1"/>
                    </a:solidFill>
                    <a:effectLst>
                      <a:outerShdw blurRad="63500" sx="102000" sy="102000" algn="ctr" rotWithShape="0">
                        <a:prstClr val="black">
                          <a:alpha val="40000"/>
                        </a:prstClr>
                      </a:outerShdw>
                    </a:effectLst>
                  </a:endParaRPr>
                </a:p>
              </p:txBody>
            </p:sp>
            <p:sp>
              <p:nvSpPr>
                <p:cNvPr id="53" name="Oval 52">
                  <a:extLst>
                    <a:ext uri="{FF2B5EF4-FFF2-40B4-BE49-F238E27FC236}">
                      <a16:creationId xmlns:a16="http://schemas.microsoft.com/office/drawing/2014/main" id="{15687150-7991-9AC7-95D7-0204D6261509}"/>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B</a:t>
                  </a:r>
                  <a:endParaRPr lang="en-ID" sz="3200" b="1" dirty="0">
                    <a:solidFill>
                      <a:sysClr val="windowText" lastClr="000000"/>
                    </a:solidFill>
                  </a:endParaRPr>
                </a:p>
              </p:txBody>
            </p:sp>
          </p:grpSp>
        </p:grpSp>
        <p:grpSp>
          <p:nvGrpSpPr>
            <p:cNvPr id="37" name="Google Shape;3158;p169">
              <a:extLst>
                <a:ext uri="{FF2B5EF4-FFF2-40B4-BE49-F238E27FC236}">
                  <a16:creationId xmlns:a16="http://schemas.microsoft.com/office/drawing/2014/main" id="{E5D5DDF1-B47E-EF99-6233-E6DA3ADCB8F6}"/>
                </a:ext>
              </a:extLst>
            </p:cNvPr>
            <p:cNvGrpSpPr/>
            <p:nvPr/>
          </p:nvGrpSpPr>
          <p:grpSpPr>
            <a:xfrm>
              <a:off x="5149154" y="1020977"/>
              <a:ext cx="1218632" cy="67990"/>
              <a:chOff x="2521850" y="1810250"/>
              <a:chExt cx="540225" cy="34025"/>
            </a:xfrm>
          </p:grpSpPr>
          <p:sp>
            <p:nvSpPr>
              <p:cNvPr id="38" name="Google Shape;3159;p169">
                <a:extLst>
                  <a:ext uri="{FF2B5EF4-FFF2-40B4-BE49-F238E27FC236}">
                    <a16:creationId xmlns:a16="http://schemas.microsoft.com/office/drawing/2014/main" id="{8CEC4E30-DCEE-9532-81D5-05F852AE01D3}"/>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160;p169">
                <a:extLst>
                  <a:ext uri="{FF2B5EF4-FFF2-40B4-BE49-F238E27FC236}">
                    <a16:creationId xmlns:a16="http://schemas.microsoft.com/office/drawing/2014/main" id="{62D191F1-4C66-3433-35C4-7EC0D2D8F142}"/>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161;p169">
                <a:extLst>
                  <a:ext uri="{FF2B5EF4-FFF2-40B4-BE49-F238E27FC236}">
                    <a16:creationId xmlns:a16="http://schemas.microsoft.com/office/drawing/2014/main" id="{2CAC4FD2-C518-45D8-A558-813980F4C3A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162;p169">
                <a:extLst>
                  <a:ext uri="{FF2B5EF4-FFF2-40B4-BE49-F238E27FC236}">
                    <a16:creationId xmlns:a16="http://schemas.microsoft.com/office/drawing/2014/main" id="{6D7EB5AD-5F95-6256-C0A0-CB2A7D1D4145}"/>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163;p169">
                <a:extLst>
                  <a:ext uri="{FF2B5EF4-FFF2-40B4-BE49-F238E27FC236}">
                    <a16:creationId xmlns:a16="http://schemas.microsoft.com/office/drawing/2014/main" id="{40771A4D-1865-B77B-7304-65EB0B4065A7}"/>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164;p169">
                <a:extLst>
                  <a:ext uri="{FF2B5EF4-FFF2-40B4-BE49-F238E27FC236}">
                    <a16:creationId xmlns:a16="http://schemas.microsoft.com/office/drawing/2014/main" id="{3FE55CCA-08BE-09BA-3D6F-85CA7609C66D}"/>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165;p169">
                <a:extLst>
                  <a:ext uri="{FF2B5EF4-FFF2-40B4-BE49-F238E27FC236}">
                    <a16:creationId xmlns:a16="http://schemas.microsoft.com/office/drawing/2014/main" id="{B9DA3882-A341-8198-6206-80049AB2926D}"/>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166;p169">
                <a:extLst>
                  <a:ext uri="{FF2B5EF4-FFF2-40B4-BE49-F238E27FC236}">
                    <a16:creationId xmlns:a16="http://schemas.microsoft.com/office/drawing/2014/main" id="{299B3063-2D21-31B2-A12E-EBA703BE84C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167;p169">
                <a:extLst>
                  <a:ext uri="{FF2B5EF4-FFF2-40B4-BE49-F238E27FC236}">
                    <a16:creationId xmlns:a16="http://schemas.microsoft.com/office/drawing/2014/main" id="{24CC29CE-0C45-BDAB-6A06-41029E1C8A55}"/>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168;p169">
                <a:extLst>
                  <a:ext uri="{FF2B5EF4-FFF2-40B4-BE49-F238E27FC236}">
                    <a16:creationId xmlns:a16="http://schemas.microsoft.com/office/drawing/2014/main" id="{63D06D48-862D-D3AB-C071-26E7E56ACB4C}"/>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13" name="TextBox 1012">
            <a:extLst>
              <a:ext uri="{FF2B5EF4-FFF2-40B4-BE49-F238E27FC236}">
                <a16:creationId xmlns:a16="http://schemas.microsoft.com/office/drawing/2014/main" id="{7047E09F-DA68-5116-871A-61C23E51DEC0}"/>
              </a:ext>
            </a:extLst>
          </p:cNvPr>
          <p:cNvSpPr txBox="1"/>
          <p:nvPr/>
        </p:nvSpPr>
        <p:spPr>
          <a:xfrm>
            <a:off x="1082901" y="1648666"/>
            <a:ext cx="2578217" cy="707886"/>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a. Klasifikasi Gim Berdasarkan Platform</a:t>
            </a:r>
            <a:endParaRPr lang="id-ID" sz="2000" b="1" dirty="0"/>
          </a:p>
        </p:txBody>
      </p:sp>
      <p:grpSp>
        <p:nvGrpSpPr>
          <p:cNvPr id="2" name="Google Shape;4621;p169">
            <a:extLst>
              <a:ext uri="{FF2B5EF4-FFF2-40B4-BE49-F238E27FC236}">
                <a16:creationId xmlns:a16="http://schemas.microsoft.com/office/drawing/2014/main" id="{D7D3EEDE-42BF-F057-7D48-C2E0A6D1FD88}"/>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6DCC4D68-1CD2-9425-AA84-2DB54166240E}"/>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599D5563-7133-C7BD-968E-ACE87FF9910C}"/>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BA59948F-160C-B8A7-CB37-54B83F5493A2}"/>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B43CCAD8-3518-0E20-9FED-7BDBC7580212}"/>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0BB06480-D730-4320-8377-0897C4B7CD83}"/>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Rectangle: Rounded Corners 10">
            <a:extLst>
              <a:ext uri="{FF2B5EF4-FFF2-40B4-BE49-F238E27FC236}">
                <a16:creationId xmlns:a16="http://schemas.microsoft.com/office/drawing/2014/main" id="{0AA20EA9-E087-03F6-E89D-E95D3F0A2C1A}"/>
              </a:ext>
            </a:extLst>
          </p:cNvPr>
          <p:cNvSpPr/>
          <p:nvPr/>
        </p:nvSpPr>
        <p:spPr>
          <a:xfrm>
            <a:off x="1077176" y="2583607"/>
            <a:ext cx="2570065" cy="2118935"/>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ID" sz="1600" b="1">
                <a:solidFill>
                  <a:srgbClr val="31414D"/>
                </a:solidFill>
              </a:rPr>
              <a:t>PC Games</a:t>
            </a:r>
          </a:p>
          <a:p>
            <a:pPr marL="342900" indent="-342900">
              <a:buFont typeface="+mj-lt"/>
              <a:buAutoNum type="arabicPeriod"/>
            </a:pPr>
            <a:r>
              <a:rPr lang="en-ID" sz="1600" b="1">
                <a:solidFill>
                  <a:srgbClr val="31414D"/>
                </a:solidFill>
              </a:rPr>
              <a:t>Console Games</a:t>
            </a:r>
          </a:p>
          <a:p>
            <a:pPr marL="342900" indent="-342900">
              <a:buFont typeface="+mj-lt"/>
              <a:buAutoNum type="arabicPeriod"/>
            </a:pPr>
            <a:r>
              <a:rPr lang="en-ID" sz="1600" b="1">
                <a:solidFill>
                  <a:srgbClr val="31414D"/>
                </a:solidFill>
              </a:rPr>
              <a:t>Handheld Games</a:t>
            </a:r>
          </a:p>
          <a:p>
            <a:pPr marL="342900" indent="-342900">
              <a:buFont typeface="+mj-lt"/>
              <a:buAutoNum type="arabicPeriod"/>
            </a:pPr>
            <a:r>
              <a:rPr lang="en-ID" sz="1600" b="1">
                <a:solidFill>
                  <a:srgbClr val="31414D"/>
                </a:solidFill>
              </a:rPr>
              <a:t>Mobile Games</a:t>
            </a:r>
            <a:endParaRPr lang="en-ID" sz="1600" b="1" dirty="0">
              <a:solidFill>
                <a:srgbClr val="31414D"/>
              </a:solidFill>
            </a:endParaRPr>
          </a:p>
        </p:txBody>
      </p:sp>
      <p:sp>
        <p:nvSpPr>
          <p:cNvPr id="13" name="TextBox 12">
            <a:extLst>
              <a:ext uri="{FF2B5EF4-FFF2-40B4-BE49-F238E27FC236}">
                <a16:creationId xmlns:a16="http://schemas.microsoft.com/office/drawing/2014/main" id="{D3D1A23C-824F-D9FD-8706-4031BE5E4E36}"/>
              </a:ext>
            </a:extLst>
          </p:cNvPr>
          <p:cNvSpPr txBox="1"/>
          <p:nvPr/>
        </p:nvSpPr>
        <p:spPr>
          <a:xfrm>
            <a:off x="4577725" y="1676320"/>
            <a:ext cx="3028420" cy="707886"/>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b.  Klasifikasi Gim Berdasarkan Genre</a:t>
            </a:r>
            <a:endParaRPr lang="id-ID" sz="2000" b="1" dirty="0"/>
          </a:p>
        </p:txBody>
      </p:sp>
      <p:sp>
        <p:nvSpPr>
          <p:cNvPr id="14" name="Rectangle: Rounded Corners 13">
            <a:extLst>
              <a:ext uri="{FF2B5EF4-FFF2-40B4-BE49-F238E27FC236}">
                <a16:creationId xmlns:a16="http://schemas.microsoft.com/office/drawing/2014/main" id="{9E84256A-1CA0-1D2A-95EA-9B05DED9FDAE}"/>
              </a:ext>
            </a:extLst>
          </p:cNvPr>
          <p:cNvSpPr/>
          <p:nvPr/>
        </p:nvSpPr>
        <p:spPr>
          <a:xfrm>
            <a:off x="4572000" y="2611261"/>
            <a:ext cx="3034145" cy="2118935"/>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ID" sz="1600" b="1">
                <a:solidFill>
                  <a:srgbClr val="31414D"/>
                </a:solidFill>
              </a:rPr>
              <a:t>Maze Game</a:t>
            </a:r>
          </a:p>
          <a:p>
            <a:pPr marL="342900" indent="-342900">
              <a:buFont typeface="+mj-lt"/>
              <a:buAutoNum type="arabicPeriod"/>
            </a:pPr>
            <a:r>
              <a:rPr lang="en-ID" sz="1600" b="1">
                <a:solidFill>
                  <a:srgbClr val="31414D"/>
                </a:solidFill>
              </a:rPr>
              <a:t>Puzzle Game</a:t>
            </a:r>
          </a:p>
          <a:p>
            <a:pPr marL="342900" indent="-342900">
              <a:buFont typeface="+mj-lt"/>
              <a:buAutoNum type="arabicPeriod"/>
            </a:pPr>
            <a:r>
              <a:rPr lang="en-ID" sz="1600" b="1">
                <a:solidFill>
                  <a:srgbClr val="31414D"/>
                </a:solidFill>
              </a:rPr>
              <a:t>Action Game</a:t>
            </a:r>
          </a:p>
          <a:p>
            <a:pPr marL="342900" indent="-342900">
              <a:buFont typeface="+mj-lt"/>
              <a:buAutoNum type="arabicPeriod"/>
            </a:pPr>
            <a:r>
              <a:rPr lang="en-ID" sz="1600" b="1">
                <a:solidFill>
                  <a:srgbClr val="31414D"/>
                </a:solidFill>
              </a:rPr>
              <a:t>Platform Game</a:t>
            </a:r>
          </a:p>
          <a:p>
            <a:pPr marL="342900" indent="-342900">
              <a:buFont typeface="+mj-lt"/>
              <a:buAutoNum type="arabicPeriod"/>
            </a:pPr>
            <a:r>
              <a:rPr lang="en-ID" sz="1600" b="1">
                <a:solidFill>
                  <a:srgbClr val="31414D"/>
                </a:solidFill>
              </a:rPr>
              <a:t>Simulation Game</a:t>
            </a:r>
          </a:p>
          <a:p>
            <a:pPr marL="342900" indent="-342900">
              <a:buFont typeface="+mj-lt"/>
              <a:buAutoNum type="arabicPeriod"/>
            </a:pPr>
            <a:r>
              <a:rPr lang="en-ID" sz="1600" b="1">
                <a:solidFill>
                  <a:srgbClr val="31414D"/>
                </a:solidFill>
              </a:rPr>
              <a:t>Sports Game</a:t>
            </a:r>
          </a:p>
          <a:p>
            <a:pPr marL="342900" indent="-342900">
              <a:buFont typeface="+mj-lt"/>
              <a:buAutoNum type="arabicPeriod"/>
            </a:pPr>
            <a:r>
              <a:rPr lang="en-ID" sz="1600" b="1">
                <a:solidFill>
                  <a:srgbClr val="31414D"/>
                </a:solidFill>
              </a:rPr>
              <a:t>Shooting Game</a:t>
            </a:r>
          </a:p>
          <a:p>
            <a:pPr marL="342900" indent="-342900">
              <a:buFont typeface="+mj-lt"/>
              <a:buAutoNum type="arabicPeriod"/>
            </a:pPr>
            <a:r>
              <a:rPr lang="en-ID" sz="1600" b="1">
                <a:solidFill>
                  <a:srgbClr val="31414D"/>
                </a:solidFill>
              </a:rPr>
              <a:t>Role-Playing Game (RPG)</a:t>
            </a:r>
            <a:endParaRPr lang="en-ID" sz="1600" b="1" dirty="0">
              <a:solidFill>
                <a:srgbClr val="31414D"/>
              </a:solidFill>
            </a:endParaRPr>
          </a:p>
        </p:txBody>
      </p:sp>
      <p:pic>
        <p:nvPicPr>
          <p:cNvPr id="8" name="Picture 7">
            <a:extLst>
              <a:ext uri="{FF2B5EF4-FFF2-40B4-BE49-F238E27FC236}">
                <a16:creationId xmlns:a16="http://schemas.microsoft.com/office/drawing/2014/main" id="{9268C745-95E6-5BE5-D1E3-5ECC370E5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328152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13"/>
                                        </p:tgtEl>
                                        <p:attrNameLst>
                                          <p:attrName>style.visibility</p:attrName>
                                        </p:attrNameLst>
                                      </p:cBhvr>
                                      <p:to>
                                        <p:strVal val="visible"/>
                                      </p:to>
                                    </p:set>
                                    <p:animEffect transition="in" filter="fade">
                                      <p:cBhvr>
                                        <p:cTn id="7" dur="500"/>
                                        <p:tgtEl>
                                          <p:spTgt spid="10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4D0811F1-6706-34B2-3CCE-6A6B7BE986CB}"/>
              </a:ext>
            </a:extLst>
          </p:cNvPr>
          <p:cNvGrpSpPr/>
          <p:nvPr/>
        </p:nvGrpSpPr>
        <p:grpSpPr>
          <a:xfrm>
            <a:off x="225041" y="267651"/>
            <a:ext cx="6487457" cy="1179052"/>
            <a:chOff x="225041" y="267651"/>
            <a:chExt cx="6487457" cy="1179052"/>
          </a:xfrm>
        </p:grpSpPr>
        <p:grpSp>
          <p:nvGrpSpPr>
            <p:cNvPr id="36" name="Group 35">
              <a:extLst>
                <a:ext uri="{FF2B5EF4-FFF2-40B4-BE49-F238E27FC236}">
                  <a16:creationId xmlns:a16="http://schemas.microsoft.com/office/drawing/2014/main" id="{C85ED5A5-3CE4-A253-1A92-6B7C91D508C0}"/>
                </a:ext>
              </a:extLst>
            </p:cNvPr>
            <p:cNvGrpSpPr/>
            <p:nvPr/>
          </p:nvGrpSpPr>
          <p:grpSpPr>
            <a:xfrm>
              <a:off x="225041" y="267651"/>
              <a:ext cx="6487457" cy="1179052"/>
              <a:chOff x="225041" y="267651"/>
              <a:chExt cx="6487457" cy="1179052"/>
            </a:xfrm>
          </p:grpSpPr>
          <p:grpSp>
            <p:nvGrpSpPr>
              <p:cNvPr id="48" name="Group 47">
                <a:extLst>
                  <a:ext uri="{FF2B5EF4-FFF2-40B4-BE49-F238E27FC236}">
                    <a16:creationId xmlns:a16="http://schemas.microsoft.com/office/drawing/2014/main" id="{8C0A639D-4506-3B92-38E0-2D33DDD6D744}"/>
                  </a:ext>
                </a:extLst>
              </p:cNvPr>
              <p:cNvGrpSpPr/>
              <p:nvPr/>
            </p:nvGrpSpPr>
            <p:grpSpPr>
              <a:xfrm>
                <a:off x="482294" y="524143"/>
                <a:ext cx="4581755" cy="922560"/>
                <a:chOff x="4164983" y="2203246"/>
                <a:chExt cx="4581755" cy="922560"/>
              </a:xfrm>
            </p:grpSpPr>
            <p:sp>
              <p:nvSpPr>
                <p:cNvPr id="54" name="Rectangle 53">
                  <a:extLst>
                    <a:ext uri="{FF2B5EF4-FFF2-40B4-BE49-F238E27FC236}">
                      <a16:creationId xmlns:a16="http://schemas.microsoft.com/office/drawing/2014/main" id="{2C557F7E-46CA-EC2D-9683-7D11F973D8AF}"/>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55" name="Flowchart: Alternate Process 54">
                  <a:extLst>
                    <a:ext uri="{FF2B5EF4-FFF2-40B4-BE49-F238E27FC236}">
                      <a16:creationId xmlns:a16="http://schemas.microsoft.com/office/drawing/2014/main" id="{7CCAF53F-F2F6-1DEB-4C47-666107724CD6}"/>
                    </a:ext>
                  </a:extLst>
                </p:cNvPr>
                <p:cNvSpPr/>
                <p:nvPr/>
              </p:nvSpPr>
              <p:spPr>
                <a:xfrm>
                  <a:off x="4366774" y="2532400"/>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2. Klasifikasi Gim</a:t>
                  </a:r>
                  <a:endParaRPr lang="id-ID" sz="2000" b="1" dirty="0">
                    <a:solidFill>
                      <a:schemeClr val="tx1"/>
                    </a:solidFill>
                  </a:endParaRPr>
                </a:p>
              </p:txBody>
            </p:sp>
          </p:grpSp>
          <p:grpSp>
            <p:nvGrpSpPr>
              <p:cNvPr id="49" name="Group 48">
                <a:extLst>
                  <a:ext uri="{FF2B5EF4-FFF2-40B4-BE49-F238E27FC236}">
                    <a16:creationId xmlns:a16="http://schemas.microsoft.com/office/drawing/2014/main" id="{FEF1A53C-66C0-DB3F-FAFA-DA6758C994CD}"/>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50" name="Oval 49">
                  <a:extLst>
                    <a:ext uri="{FF2B5EF4-FFF2-40B4-BE49-F238E27FC236}">
                      <a16:creationId xmlns:a16="http://schemas.microsoft.com/office/drawing/2014/main" id="{804A46AA-90F8-6D9E-8966-BC8E20F82B88}"/>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1" name="Oval 50">
                  <a:extLst>
                    <a:ext uri="{FF2B5EF4-FFF2-40B4-BE49-F238E27FC236}">
                      <a16:creationId xmlns:a16="http://schemas.microsoft.com/office/drawing/2014/main" id="{FB10703D-71DC-9525-065D-513F073C1932}"/>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2" name="Rectangle 51">
                  <a:extLst>
                    <a:ext uri="{FF2B5EF4-FFF2-40B4-BE49-F238E27FC236}">
                      <a16:creationId xmlns:a16="http://schemas.microsoft.com/office/drawing/2014/main" id="{FDA969ED-1935-9B27-F5E7-99A13E30BFC7}"/>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Perkembangan GIM</a:t>
                  </a:r>
                  <a:endParaRPr lang="en-ID" sz="2000" dirty="0">
                    <a:solidFill>
                      <a:schemeClr val="bg1"/>
                    </a:solidFill>
                    <a:effectLst>
                      <a:outerShdw blurRad="63500" sx="102000" sy="102000" algn="ctr" rotWithShape="0">
                        <a:prstClr val="black">
                          <a:alpha val="40000"/>
                        </a:prstClr>
                      </a:outerShdw>
                    </a:effectLst>
                  </a:endParaRPr>
                </a:p>
              </p:txBody>
            </p:sp>
            <p:sp>
              <p:nvSpPr>
                <p:cNvPr id="53" name="Oval 52">
                  <a:extLst>
                    <a:ext uri="{FF2B5EF4-FFF2-40B4-BE49-F238E27FC236}">
                      <a16:creationId xmlns:a16="http://schemas.microsoft.com/office/drawing/2014/main" id="{15687150-7991-9AC7-95D7-0204D6261509}"/>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B</a:t>
                  </a:r>
                  <a:endParaRPr lang="en-ID" sz="3200" b="1" dirty="0">
                    <a:solidFill>
                      <a:sysClr val="windowText" lastClr="000000"/>
                    </a:solidFill>
                  </a:endParaRPr>
                </a:p>
              </p:txBody>
            </p:sp>
          </p:grpSp>
        </p:grpSp>
        <p:grpSp>
          <p:nvGrpSpPr>
            <p:cNvPr id="37" name="Google Shape;3158;p169">
              <a:extLst>
                <a:ext uri="{FF2B5EF4-FFF2-40B4-BE49-F238E27FC236}">
                  <a16:creationId xmlns:a16="http://schemas.microsoft.com/office/drawing/2014/main" id="{E5D5DDF1-B47E-EF99-6233-E6DA3ADCB8F6}"/>
                </a:ext>
              </a:extLst>
            </p:cNvPr>
            <p:cNvGrpSpPr/>
            <p:nvPr/>
          </p:nvGrpSpPr>
          <p:grpSpPr>
            <a:xfrm>
              <a:off x="5149154" y="1020977"/>
              <a:ext cx="1218632" cy="67990"/>
              <a:chOff x="2521850" y="1810250"/>
              <a:chExt cx="540225" cy="34025"/>
            </a:xfrm>
          </p:grpSpPr>
          <p:sp>
            <p:nvSpPr>
              <p:cNvPr id="38" name="Google Shape;3159;p169">
                <a:extLst>
                  <a:ext uri="{FF2B5EF4-FFF2-40B4-BE49-F238E27FC236}">
                    <a16:creationId xmlns:a16="http://schemas.microsoft.com/office/drawing/2014/main" id="{8CEC4E30-DCEE-9532-81D5-05F852AE01D3}"/>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160;p169">
                <a:extLst>
                  <a:ext uri="{FF2B5EF4-FFF2-40B4-BE49-F238E27FC236}">
                    <a16:creationId xmlns:a16="http://schemas.microsoft.com/office/drawing/2014/main" id="{62D191F1-4C66-3433-35C4-7EC0D2D8F142}"/>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161;p169">
                <a:extLst>
                  <a:ext uri="{FF2B5EF4-FFF2-40B4-BE49-F238E27FC236}">
                    <a16:creationId xmlns:a16="http://schemas.microsoft.com/office/drawing/2014/main" id="{2CAC4FD2-C518-45D8-A558-813980F4C3A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162;p169">
                <a:extLst>
                  <a:ext uri="{FF2B5EF4-FFF2-40B4-BE49-F238E27FC236}">
                    <a16:creationId xmlns:a16="http://schemas.microsoft.com/office/drawing/2014/main" id="{6D7EB5AD-5F95-6256-C0A0-CB2A7D1D4145}"/>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163;p169">
                <a:extLst>
                  <a:ext uri="{FF2B5EF4-FFF2-40B4-BE49-F238E27FC236}">
                    <a16:creationId xmlns:a16="http://schemas.microsoft.com/office/drawing/2014/main" id="{40771A4D-1865-B77B-7304-65EB0B4065A7}"/>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164;p169">
                <a:extLst>
                  <a:ext uri="{FF2B5EF4-FFF2-40B4-BE49-F238E27FC236}">
                    <a16:creationId xmlns:a16="http://schemas.microsoft.com/office/drawing/2014/main" id="{3FE55CCA-08BE-09BA-3D6F-85CA7609C66D}"/>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165;p169">
                <a:extLst>
                  <a:ext uri="{FF2B5EF4-FFF2-40B4-BE49-F238E27FC236}">
                    <a16:creationId xmlns:a16="http://schemas.microsoft.com/office/drawing/2014/main" id="{B9DA3882-A341-8198-6206-80049AB2926D}"/>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166;p169">
                <a:extLst>
                  <a:ext uri="{FF2B5EF4-FFF2-40B4-BE49-F238E27FC236}">
                    <a16:creationId xmlns:a16="http://schemas.microsoft.com/office/drawing/2014/main" id="{299B3063-2D21-31B2-A12E-EBA703BE84C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167;p169">
                <a:extLst>
                  <a:ext uri="{FF2B5EF4-FFF2-40B4-BE49-F238E27FC236}">
                    <a16:creationId xmlns:a16="http://schemas.microsoft.com/office/drawing/2014/main" id="{24CC29CE-0C45-BDAB-6A06-41029E1C8A55}"/>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168;p169">
                <a:extLst>
                  <a:ext uri="{FF2B5EF4-FFF2-40B4-BE49-F238E27FC236}">
                    <a16:creationId xmlns:a16="http://schemas.microsoft.com/office/drawing/2014/main" id="{63D06D48-862D-D3AB-C071-26E7E56ACB4C}"/>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D7D3EEDE-42BF-F057-7D48-C2E0A6D1FD88}"/>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6DCC4D68-1CD2-9425-AA84-2DB54166240E}"/>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599D5563-7133-C7BD-968E-ACE87FF9910C}"/>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BA59948F-160C-B8A7-CB37-54B83F5493A2}"/>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B43CCAD8-3518-0E20-9FED-7BDBC7580212}"/>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0BB06480-D730-4320-8377-0897C4B7CD83}"/>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TextBox 8">
            <a:extLst>
              <a:ext uri="{FF2B5EF4-FFF2-40B4-BE49-F238E27FC236}">
                <a16:creationId xmlns:a16="http://schemas.microsoft.com/office/drawing/2014/main" id="{97738488-125C-510B-18A3-BE5F1965879C}"/>
              </a:ext>
            </a:extLst>
          </p:cNvPr>
          <p:cNvSpPr txBox="1"/>
          <p:nvPr/>
        </p:nvSpPr>
        <p:spPr>
          <a:xfrm>
            <a:off x="619085" y="1823354"/>
            <a:ext cx="3814733" cy="2831544"/>
          </a:xfrm>
          <a:prstGeom prst="rect">
            <a:avLst/>
          </a:prstGeom>
          <a:noFill/>
        </p:spPr>
        <p:txBody>
          <a:bodyPr wrap="square">
            <a:spAutoFit/>
          </a:bodyPr>
          <a:lstStyle/>
          <a:p>
            <a:pPr algn="just"/>
            <a:r>
              <a:rPr lang="en-US" sz="1600"/>
              <a:t>Dampak Positif :</a:t>
            </a:r>
          </a:p>
          <a:p>
            <a:pPr marL="342900" indent="-342900" algn="just">
              <a:buFont typeface="+mj-lt"/>
              <a:buAutoNum type="alphaLcPeriod"/>
            </a:pPr>
            <a:r>
              <a:rPr lang="en-US" sz="1600"/>
              <a:t>Mengasah dan meningkatkan aktivitas otak.</a:t>
            </a:r>
          </a:p>
          <a:p>
            <a:pPr marL="342900" indent="-342900" algn="just">
              <a:buFont typeface="+mj-lt"/>
              <a:buAutoNum type="alphaLcPeriod"/>
            </a:pPr>
            <a:r>
              <a:rPr lang="en-US" sz="1600"/>
              <a:t>Melatih sportivitas agar dapat menerima kekalahan.</a:t>
            </a:r>
          </a:p>
          <a:p>
            <a:pPr marL="342900" indent="-342900" algn="just">
              <a:buFont typeface="+mj-lt"/>
              <a:buAutoNum type="alphaLcPeriod"/>
            </a:pPr>
            <a:r>
              <a:rPr lang="en-US" sz="1600"/>
              <a:t>Melatih kematangan pola pikir dan pengambilan keputusan.</a:t>
            </a:r>
          </a:p>
          <a:p>
            <a:pPr marL="342900" indent="-342900" algn="just">
              <a:buFont typeface="+mj-lt"/>
              <a:buAutoNum type="alphaLcPeriod"/>
            </a:pPr>
            <a:r>
              <a:rPr lang="en-US" sz="1600"/>
              <a:t>Melatih keterampilan baru, khususnya dalam bidang teknologi informasi dan komunikasi.</a:t>
            </a:r>
          </a:p>
          <a:p>
            <a:pPr marL="342900" indent="-342900" algn="just">
              <a:buFont typeface="+mj-lt"/>
              <a:buAutoNum type="alphaLcPeriod"/>
            </a:pPr>
            <a:r>
              <a:rPr lang="en-US" sz="1600"/>
              <a:t>Memperluas jaringan pertemanan.</a:t>
            </a:r>
            <a:endParaRPr lang="id-ID" sz="1600" dirty="0"/>
          </a:p>
        </p:txBody>
      </p:sp>
      <p:sp>
        <p:nvSpPr>
          <p:cNvPr id="10" name="TextBox 9">
            <a:extLst>
              <a:ext uri="{FF2B5EF4-FFF2-40B4-BE49-F238E27FC236}">
                <a16:creationId xmlns:a16="http://schemas.microsoft.com/office/drawing/2014/main" id="{79B7420D-EF07-7191-0192-A666B52BBFD1}"/>
              </a:ext>
            </a:extLst>
          </p:cNvPr>
          <p:cNvSpPr txBox="1"/>
          <p:nvPr/>
        </p:nvSpPr>
        <p:spPr>
          <a:xfrm>
            <a:off x="4709784" y="1823354"/>
            <a:ext cx="4079508" cy="3046988"/>
          </a:xfrm>
          <a:prstGeom prst="rect">
            <a:avLst/>
          </a:prstGeom>
          <a:noFill/>
        </p:spPr>
        <p:txBody>
          <a:bodyPr wrap="square">
            <a:spAutoFit/>
          </a:bodyPr>
          <a:lstStyle/>
          <a:p>
            <a:pPr algn="just"/>
            <a:r>
              <a:rPr lang="en-US" sz="1600"/>
              <a:t>Dampak Negatif :</a:t>
            </a:r>
          </a:p>
          <a:p>
            <a:pPr marL="342900" indent="-342900" algn="just">
              <a:buFont typeface="+mj-lt"/>
              <a:buAutoNum type="alphaLcPeriod"/>
            </a:pPr>
            <a:r>
              <a:rPr lang="en-US" sz="1600"/>
              <a:t>Mencuri waktu untuk bermain saat waktu belajar yang dapat berdampak pada penurunan prestasi di sekolah.</a:t>
            </a:r>
          </a:p>
          <a:p>
            <a:pPr marL="342900" indent="-342900" algn="just">
              <a:buFont typeface="+mj-lt"/>
              <a:buAutoNum type="alphaLcPeriod"/>
            </a:pPr>
            <a:r>
              <a:rPr lang="en-US" sz="1600"/>
              <a:t>Bermain tanpa memperhatikan waktu dapat menyebabkan siswa membolos, terlambat dating ke sekolah dan tertidur di kelas.</a:t>
            </a:r>
          </a:p>
          <a:p>
            <a:pPr marL="342900" indent="-342900" algn="just">
              <a:buFont typeface="+mj-lt"/>
              <a:buAutoNum type="alphaLcPeriod"/>
            </a:pPr>
            <a:r>
              <a:rPr lang="en-US" sz="1600"/>
              <a:t>Mengabaikan lingkungan sekitar dan cenderung bersikap individualis.</a:t>
            </a:r>
          </a:p>
          <a:p>
            <a:pPr marL="342900" indent="-342900" algn="just">
              <a:buFont typeface="+mj-lt"/>
              <a:buAutoNum type="alphaLcPeriod"/>
            </a:pPr>
            <a:r>
              <a:rPr lang="en-US" sz="1600"/>
              <a:t>Tutur kata tidak sopan kepada teman dan sering berbicara kasar.</a:t>
            </a:r>
            <a:endParaRPr lang="id-ID" sz="1600" dirty="0"/>
          </a:p>
        </p:txBody>
      </p:sp>
      <p:pic>
        <p:nvPicPr>
          <p:cNvPr id="8" name="Picture 7">
            <a:extLst>
              <a:ext uri="{FF2B5EF4-FFF2-40B4-BE49-F238E27FC236}">
                <a16:creationId xmlns:a16="http://schemas.microsoft.com/office/drawing/2014/main" id="{A28105F9-BDD6-BA9E-4944-60D58F5EC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3834884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8458BA5-121B-EEB4-73F5-2CFE9F9FAE8A}"/>
              </a:ext>
            </a:extLst>
          </p:cNvPr>
          <p:cNvGrpSpPr/>
          <p:nvPr/>
        </p:nvGrpSpPr>
        <p:grpSpPr>
          <a:xfrm>
            <a:off x="100739" y="296526"/>
            <a:ext cx="6611759" cy="695365"/>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    Perkembangan Teknologi Perangkat Lunak dan Gim Era Revolusi Industri</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C</a:t>
              </a:r>
              <a:endParaRPr lang="en-ID" sz="3200" b="1" dirty="0">
                <a:solidFill>
                  <a:sysClr val="windowText" lastClr="000000"/>
                </a:solidFill>
              </a:endParaRPr>
            </a:p>
          </p:txBody>
        </p:sp>
      </p:grpSp>
      <p:sp>
        <p:nvSpPr>
          <p:cNvPr id="63" name="TextBox 62">
            <a:extLst>
              <a:ext uri="{FF2B5EF4-FFF2-40B4-BE49-F238E27FC236}">
                <a16:creationId xmlns:a16="http://schemas.microsoft.com/office/drawing/2014/main" id="{5612D9B2-66A0-D637-6E64-D4C468811B58}"/>
              </a:ext>
            </a:extLst>
          </p:cNvPr>
          <p:cNvSpPr txBox="1"/>
          <p:nvPr/>
        </p:nvSpPr>
        <p:spPr>
          <a:xfrm>
            <a:off x="4858718" y="1217708"/>
            <a:ext cx="3423331" cy="3061736"/>
          </a:xfrm>
          <a:prstGeom prst="rect">
            <a:avLst/>
          </a:prstGeom>
          <a:noFill/>
        </p:spPr>
        <p:txBody>
          <a:bodyPr wrap="square" rtlCol="0">
            <a:spAutoFit/>
          </a:bodyPr>
          <a:lstStyle/>
          <a:p>
            <a:pPr algn="just">
              <a:lnSpc>
                <a:spcPct val="120000"/>
              </a:lnSpc>
            </a:pPr>
            <a:r>
              <a:rPr lang="en-ID" b="1">
                <a:solidFill>
                  <a:srgbClr val="31414D"/>
                </a:solidFill>
              </a:rPr>
              <a:t>Teknologi perangkat lunak dan gim mempunyai peranan penting pada semua lini lingkungan, seperti pada bidang komunikasi, kesehatan, ekonomi, bisnis dan perdagangan, pemerintahan, Pendidikan, perbankan, kepegawaian, hiburan, serta pariwisata.</a:t>
            </a:r>
            <a:endParaRPr lang="ko-KR" altLang="en-US" b="1" i="1" dirty="0">
              <a:solidFill>
                <a:srgbClr val="31414D"/>
              </a:solidFill>
              <a:cs typeface="Arial" pitchFamily="34" charset="0"/>
            </a:endParaRPr>
          </a:p>
        </p:txBody>
      </p:sp>
      <p:pic>
        <p:nvPicPr>
          <p:cNvPr id="2" name="Picture 1">
            <a:extLst>
              <a:ext uri="{FF2B5EF4-FFF2-40B4-BE49-F238E27FC236}">
                <a16:creationId xmlns:a16="http://schemas.microsoft.com/office/drawing/2014/main" id="{D752C38E-C7DF-9427-5361-EE3B74F74E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pic>
        <p:nvPicPr>
          <p:cNvPr id="13" name="Picture 12">
            <a:extLst>
              <a:ext uri="{FF2B5EF4-FFF2-40B4-BE49-F238E27FC236}">
                <a16:creationId xmlns:a16="http://schemas.microsoft.com/office/drawing/2014/main" id="{E71296E4-1C1E-4111-A301-0BD9895F38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865" y="1391012"/>
            <a:ext cx="4052073" cy="270138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5" name="TextBox 14">
            <a:extLst>
              <a:ext uri="{FF2B5EF4-FFF2-40B4-BE49-F238E27FC236}">
                <a16:creationId xmlns:a16="http://schemas.microsoft.com/office/drawing/2014/main" id="{2BE8CCB9-9353-F784-2846-F864744026AE}"/>
              </a:ext>
            </a:extLst>
          </p:cNvPr>
          <p:cNvSpPr txBox="1"/>
          <p:nvPr/>
        </p:nvSpPr>
        <p:spPr>
          <a:xfrm>
            <a:off x="604865" y="4109672"/>
            <a:ext cx="4052073" cy="215444"/>
          </a:xfrm>
          <a:prstGeom prst="rect">
            <a:avLst/>
          </a:prstGeom>
          <a:noFill/>
        </p:spPr>
        <p:txBody>
          <a:bodyPr wrap="square">
            <a:spAutoFit/>
          </a:bodyPr>
          <a:lstStyle/>
          <a:p>
            <a:pPr algn="r"/>
            <a:r>
              <a:rPr lang="en-US" sz="800" b="1"/>
              <a:t>Sumber:</a:t>
            </a:r>
            <a:r>
              <a:rPr lang="en-US" sz="800"/>
              <a:t>https://www.shutterstock.com</a:t>
            </a:r>
            <a:endParaRPr lang="en-US" sz="800" dirty="0"/>
          </a:p>
        </p:txBody>
      </p:sp>
    </p:spTree>
    <p:extLst>
      <p:ext uri="{BB962C8B-B14F-4D97-AF65-F5344CB8AC3E}">
        <p14:creationId xmlns:p14="http://schemas.microsoft.com/office/powerpoint/2010/main" val="2615687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strVal val="#ppt_w*0.70"/>
                                          </p:val>
                                        </p:tav>
                                        <p:tav tm="100000">
                                          <p:val>
                                            <p:strVal val="#ppt_w"/>
                                          </p:val>
                                        </p:tav>
                                      </p:tavLst>
                                    </p:anim>
                                    <p:anim calcmode="lin" valueType="num">
                                      <p:cBhvr>
                                        <p:cTn id="8" dur="1000" fill="hold"/>
                                        <p:tgtEl>
                                          <p:spTgt spid="63"/>
                                        </p:tgtEl>
                                        <p:attrNameLst>
                                          <p:attrName>ppt_h</p:attrName>
                                        </p:attrNameLst>
                                      </p:cBhvr>
                                      <p:tavLst>
                                        <p:tav tm="0">
                                          <p:val>
                                            <p:strVal val="#ppt_h"/>
                                          </p:val>
                                        </p:tav>
                                        <p:tav tm="100000">
                                          <p:val>
                                            <p:strVal val="#ppt_h"/>
                                          </p:val>
                                        </p:tav>
                                      </p:tavLst>
                                    </p:anim>
                                    <p:animEffect transition="in" filter="fade">
                                      <p:cBhvr>
                                        <p:cTn id="9"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9BF9FE-3B5C-BCE7-EE82-2115CBC44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3986"/>
            <a:ext cx="9144000" cy="6102626"/>
          </a:xfrm>
          <a:prstGeom prst="rect">
            <a:avLst/>
          </a:prstGeom>
        </p:spPr>
      </p:pic>
      <p:grpSp>
        <p:nvGrpSpPr>
          <p:cNvPr id="5" name="Group 4">
            <a:extLst>
              <a:ext uri="{FF2B5EF4-FFF2-40B4-BE49-F238E27FC236}">
                <a16:creationId xmlns:a16="http://schemas.microsoft.com/office/drawing/2014/main" id="{8EDE049F-3D0E-CEFF-63FB-C815F8709A9F}"/>
              </a:ext>
            </a:extLst>
          </p:cNvPr>
          <p:cNvGrpSpPr/>
          <p:nvPr/>
        </p:nvGrpSpPr>
        <p:grpSpPr>
          <a:xfrm>
            <a:off x="1543749" y="799981"/>
            <a:ext cx="5018167" cy="1265031"/>
            <a:chOff x="1434366" y="501249"/>
            <a:chExt cx="4463386" cy="1140405"/>
          </a:xfrm>
        </p:grpSpPr>
        <p:grpSp>
          <p:nvGrpSpPr>
            <p:cNvPr id="22" name="Group 21">
              <a:extLst>
                <a:ext uri="{FF2B5EF4-FFF2-40B4-BE49-F238E27FC236}">
                  <a16:creationId xmlns:a16="http://schemas.microsoft.com/office/drawing/2014/main" id="{291D3F80-E95B-F942-DBD8-1AD6D54A8137}"/>
                </a:ext>
              </a:extLst>
            </p:cNvPr>
            <p:cNvGrpSpPr/>
            <p:nvPr/>
          </p:nvGrpSpPr>
          <p:grpSpPr>
            <a:xfrm>
              <a:off x="1434366" y="501249"/>
              <a:ext cx="4455492" cy="1140140"/>
              <a:chOff x="1337473" y="530877"/>
              <a:chExt cx="4455492" cy="1140140"/>
            </a:xfrm>
            <a:effectLst>
              <a:outerShdw blurRad="50800" dist="38100" dir="2700000" algn="tl" rotWithShape="0">
                <a:prstClr val="black">
                  <a:alpha val="40000"/>
                </a:prstClr>
              </a:outerShdw>
            </a:effectLst>
          </p:grpSpPr>
          <p:sp>
            <p:nvSpPr>
              <p:cNvPr id="26" name="Rectangle 25">
                <a:extLst>
                  <a:ext uri="{FF2B5EF4-FFF2-40B4-BE49-F238E27FC236}">
                    <a16:creationId xmlns:a16="http://schemas.microsoft.com/office/drawing/2014/main" id="{7443675E-7C9F-9A42-E6E2-11BF6146D93B}"/>
                  </a:ext>
                </a:extLst>
              </p:cNvPr>
              <p:cNvSpPr/>
              <p:nvPr/>
            </p:nvSpPr>
            <p:spPr>
              <a:xfrm>
                <a:off x="1388494" y="545951"/>
                <a:ext cx="4338932" cy="1125066"/>
              </a:xfrm>
              <a:prstGeom prst="rect">
                <a:avLst/>
              </a:prstGeom>
              <a:solidFill>
                <a:schemeClr val="bg1">
                  <a:lumMod val="95000"/>
                </a:scheme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TextBox 26">
                <a:extLst>
                  <a:ext uri="{FF2B5EF4-FFF2-40B4-BE49-F238E27FC236}">
                    <a16:creationId xmlns:a16="http://schemas.microsoft.com/office/drawing/2014/main" id="{84FA9B80-117D-9FED-9AA2-5CA2BA672E90}"/>
                  </a:ext>
                </a:extLst>
              </p:cNvPr>
              <p:cNvSpPr txBox="1"/>
              <p:nvPr/>
            </p:nvSpPr>
            <p:spPr>
              <a:xfrm>
                <a:off x="1337473" y="530877"/>
                <a:ext cx="4455492" cy="749130"/>
              </a:xfrm>
              <a:prstGeom prst="rect">
                <a:avLst/>
              </a:prstGeom>
              <a:noFill/>
            </p:spPr>
            <p:txBody>
              <a:bodyPr wrap="square" rtlCol="0">
                <a:spAutoFit/>
              </a:bodyPr>
              <a:lstStyle/>
              <a:p>
                <a:r>
                  <a:rPr lang="en-ID" sz="2400" b="1" i="0">
                    <a:solidFill>
                      <a:srgbClr val="173F6B"/>
                    </a:solidFill>
                    <a:effectLst/>
                  </a:rPr>
                  <a:t>Perkembangan Teknologi Bidang Perangkat Lunak dan Gim</a:t>
                </a:r>
                <a:endParaRPr lang="en-ID" sz="3600" b="1" dirty="0"/>
              </a:p>
            </p:txBody>
          </p:sp>
        </p:grpSp>
        <p:sp>
          <p:nvSpPr>
            <p:cNvPr id="25" name="Rectangle 24">
              <a:extLst>
                <a:ext uri="{FF2B5EF4-FFF2-40B4-BE49-F238E27FC236}">
                  <a16:creationId xmlns:a16="http://schemas.microsoft.com/office/drawing/2014/main" id="{09852F46-D89F-CC75-6277-CB100CFFBECF}"/>
                </a:ext>
              </a:extLst>
            </p:cNvPr>
            <p:cNvSpPr/>
            <p:nvPr/>
          </p:nvSpPr>
          <p:spPr>
            <a:xfrm>
              <a:off x="5824318" y="516588"/>
              <a:ext cx="73434" cy="11250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8" name="Group 27">
            <a:extLst>
              <a:ext uri="{FF2B5EF4-FFF2-40B4-BE49-F238E27FC236}">
                <a16:creationId xmlns:a16="http://schemas.microsoft.com/office/drawing/2014/main" id="{824969D3-9CED-A6B4-121B-3325677FE00F}"/>
              </a:ext>
            </a:extLst>
          </p:cNvPr>
          <p:cNvGrpSpPr/>
          <p:nvPr/>
        </p:nvGrpSpPr>
        <p:grpSpPr>
          <a:xfrm>
            <a:off x="232784" y="389858"/>
            <a:ext cx="1798411" cy="1249375"/>
            <a:chOff x="55507" y="128083"/>
            <a:chExt cx="1798411" cy="1249375"/>
          </a:xfrm>
        </p:grpSpPr>
        <p:sp>
          <p:nvSpPr>
            <p:cNvPr id="29" name="Rectangle 28">
              <a:extLst>
                <a:ext uri="{FF2B5EF4-FFF2-40B4-BE49-F238E27FC236}">
                  <a16:creationId xmlns:a16="http://schemas.microsoft.com/office/drawing/2014/main" id="{F6A02533-301A-3897-826D-9BF1ACE3AB7F}"/>
                </a:ext>
              </a:extLst>
            </p:cNvPr>
            <p:cNvSpPr/>
            <p:nvPr/>
          </p:nvSpPr>
          <p:spPr>
            <a:xfrm>
              <a:off x="487554" y="171648"/>
              <a:ext cx="1366364" cy="386881"/>
            </a:xfrm>
            <a:prstGeom prst="rect">
              <a:avLst/>
            </a:prstGeom>
            <a:solidFill>
              <a:srgbClr val="0070C0"/>
            </a:solidFill>
            <a:ln>
              <a:noFill/>
            </a:ln>
            <a:effectLst>
              <a:reflection blurRad="6350" stA="50000" endA="300" endPos="9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TextBox 29">
              <a:extLst>
                <a:ext uri="{FF2B5EF4-FFF2-40B4-BE49-F238E27FC236}">
                  <a16:creationId xmlns:a16="http://schemas.microsoft.com/office/drawing/2014/main" id="{040C44F5-8483-AC4E-18A5-4385B56EE122}"/>
                </a:ext>
              </a:extLst>
            </p:cNvPr>
            <p:cNvSpPr txBox="1"/>
            <p:nvPr/>
          </p:nvSpPr>
          <p:spPr>
            <a:xfrm>
              <a:off x="692234" y="128083"/>
              <a:ext cx="970330" cy="461665"/>
            </a:xfrm>
            <a:prstGeom prst="rect">
              <a:avLst/>
            </a:prstGeom>
            <a:noFill/>
          </p:spPr>
          <p:txBody>
            <a:bodyPr wrap="none" rtlCol="0">
              <a:spAutoFit/>
            </a:bodyPr>
            <a:lstStyle/>
            <a:p>
              <a:r>
                <a:rPr lang="en-US" sz="2400" b="1" spc="50" dirty="0">
                  <a:solidFill>
                    <a:schemeClr val="bg1">
                      <a:lumMod val="95000"/>
                    </a:schemeClr>
                  </a:solidFill>
                </a:rPr>
                <a:t>BAB 2</a:t>
              </a:r>
              <a:endParaRPr lang="id-ID" sz="2400" dirty="0">
                <a:solidFill>
                  <a:schemeClr val="bg1">
                    <a:lumMod val="95000"/>
                  </a:schemeClr>
                </a:solidFill>
              </a:endParaRPr>
            </a:p>
          </p:txBody>
        </p:sp>
        <p:sp>
          <p:nvSpPr>
            <p:cNvPr id="31" name="Rectangle 30">
              <a:extLst>
                <a:ext uri="{FF2B5EF4-FFF2-40B4-BE49-F238E27FC236}">
                  <a16:creationId xmlns:a16="http://schemas.microsoft.com/office/drawing/2014/main" id="{7DE9E2FF-B854-8861-BC58-1E9FCFE1331B}"/>
                </a:ext>
              </a:extLst>
            </p:cNvPr>
            <p:cNvSpPr/>
            <p:nvPr/>
          </p:nvSpPr>
          <p:spPr>
            <a:xfrm>
              <a:off x="487554" y="558531"/>
              <a:ext cx="432046" cy="386881"/>
            </a:xfrm>
            <a:prstGeom prst="rect">
              <a:avLst/>
            </a:prstGeom>
            <a:solidFill>
              <a:schemeClr val="accent1">
                <a:lumMod val="60000"/>
                <a:lumOff val="40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a:extLst>
                <a:ext uri="{FF2B5EF4-FFF2-40B4-BE49-F238E27FC236}">
                  <a16:creationId xmlns:a16="http://schemas.microsoft.com/office/drawing/2014/main" id="{4A23E8D1-950A-CA51-E1B1-107530114763}"/>
                </a:ext>
              </a:extLst>
            </p:cNvPr>
            <p:cNvSpPr/>
            <p:nvPr/>
          </p:nvSpPr>
          <p:spPr>
            <a:xfrm>
              <a:off x="919531" y="945412"/>
              <a:ext cx="432046" cy="432046"/>
            </a:xfrm>
            <a:prstGeom prst="rect">
              <a:avLst/>
            </a:prstGeom>
            <a:solidFill>
              <a:schemeClr val="accent1">
                <a:lumMod val="20000"/>
                <a:lumOff val="80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32">
              <a:extLst>
                <a:ext uri="{FF2B5EF4-FFF2-40B4-BE49-F238E27FC236}">
                  <a16:creationId xmlns:a16="http://schemas.microsoft.com/office/drawing/2014/main" id="{0E702A71-E8E4-DBCA-55BD-E294A085E40A}"/>
                </a:ext>
              </a:extLst>
            </p:cNvPr>
            <p:cNvSpPr/>
            <p:nvPr/>
          </p:nvSpPr>
          <p:spPr>
            <a:xfrm>
              <a:off x="55507" y="171650"/>
              <a:ext cx="432046" cy="386881"/>
            </a:xfrm>
            <a:prstGeom prst="rect">
              <a:avLst/>
            </a:prstGeom>
            <a:solidFill>
              <a:schemeClr val="tx2">
                <a:lumMod val="40000"/>
                <a:lumOff val="60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34" name="Group 33">
            <a:extLst>
              <a:ext uri="{FF2B5EF4-FFF2-40B4-BE49-F238E27FC236}">
                <a16:creationId xmlns:a16="http://schemas.microsoft.com/office/drawing/2014/main" id="{241B98B4-1E1B-1A98-8F38-5CDE1A3A78F8}"/>
              </a:ext>
            </a:extLst>
          </p:cNvPr>
          <p:cNvGrpSpPr/>
          <p:nvPr/>
        </p:nvGrpSpPr>
        <p:grpSpPr>
          <a:xfrm>
            <a:off x="1528855" y="291403"/>
            <a:ext cx="542626" cy="1639994"/>
            <a:chOff x="1351578" y="29628"/>
            <a:chExt cx="542626" cy="1639994"/>
          </a:xfrm>
        </p:grpSpPr>
        <p:sp>
          <p:nvSpPr>
            <p:cNvPr id="35" name="Rectangle 34">
              <a:extLst>
                <a:ext uri="{FF2B5EF4-FFF2-40B4-BE49-F238E27FC236}">
                  <a16:creationId xmlns:a16="http://schemas.microsoft.com/office/drawing/2014/main" id="{DE9499D7-4E07-A2F0-F109-BF16D4C049B6}"/>
                </a:ext>
              </a:extLst>
            </p:cNvPr>
            <p:cNvSpPr/>
            <p:nvPr/>
          </p:nvSpPr>
          <p:spPr>
            <a:xfrm>
              <a:off x="1351578" y="544556"/>
              <a:ext cx="82561" cy="11250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Rectangle 37">
              <a:extLst>
                <a:ext uri="{FF2B5EF4-FFF2-40B4-BE49-F238E27FC236}">
                  <a16:creationId xmlns:a16="http://schemas.microsoft.com/office/drawing/2014/main" id="{0E35FFC5-5DDC-9622-0AE3-12036D586DDA}"/>
                </a:ext>
              </a:extLst>
            </p:cNvPr>
            <p:cNvSpPr/>
            <p:nvPr/>
          </p:nvSpPr>
          <p:spPr>
            <a:xfrm>
              <a:off x="1784876" y="104439"/>
              <a:ext cx="69041" cy="4409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Oval 38">
              <a:extLst>
                <a:ext uri="{FF2B5EF4-FFF2-40B4-BE49-F238E27FC236}">
                  <a16:creationId xmlns:a16="http://schemas.microsoft.com/office/drawing/2014/main" id="{594E2496-81C3-7E7C-5FEF-96F77085404C}"/>
                </a:ext>
              </a:extLst>
            </p:cNvPr>
            <p:cNvSpPr/>
            <p:nvPr/>
          </p:nvSpPr>
          <p:spPr>
            <a:xfrm>
              <a:off x="1744587" y="29628"/>
              <a:ext cx="149617" cy="1496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Rectangle 39">
              <a:extLst>
                <a:ext uri="{FF2B5EF4-FFF2-40B4-BE49-F238E27FC236}">
                  <a16:creationId xmlns:a16="http://schemas.microsoft.com/office/drawing/2014/main" id="{23F46E4B-FBE1-9C01-F0CD-021FD5B1C8DF}"/>
                </a:ext>
              </a:extLst>
            </p:cNvPr>
            <p:cNvSpPr/>
            <p:nvPr/>
          </p:nvSpPr>
          <p:spPr>
            <a:xfrm rot="16200000">
              <a:off x="1604353" y="357300"/>
              <a:ext cx="69041" cy="4300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41" name="Picture 40">
            <a:extLst>
              <a:ext uri="{FF2B5EF4-FFF2-40B4-BE49-F238E27FC236}">
                <a16:creationId xmlns:a16="http://schemas.microsoft.com/office/drawing/2014/main" id="{45ADC856-312A-2FF6-3615-F5B3DBE41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1" y="4779875"/>
            <a:ext cx="9144000" cy="481263"/>
          </a:xfrm>
          <a:prstGeom prst="rect">
            <a:avLst/>
          </a:prstGeom>
        </p:spPr>
      </p:pic>
      <p:sp>
        <p:nvSpPr>
          <p:cNvPr id="42" name="TextBox 41">
            <a:extLst>
              <a:ext uri="{FF2B5EF4-FFF2-40B4-BE49-F238E27FC236}">
                <a16:creationId xmlns:a16="http://schemas.microsoft.com/office/drawing/2014/main" id="{7A47DF59-8D79-A144-9CD5-116780D9F493}"/>
              </a:ext>
            </a:extLst>
          </p:cNvPr>
          <p:cNvSpPr txBox="1"/>
          <p:nvPr/>
        </p:nvSpPr>
        <p:spPr>
          <a:xfrm>
            <a:off x="5013700" y="4564137"/>
            <a:ext cx="4052073" cy="215444"/>
          </a:xfrm>
          <a:prstGeom prst="rect">
            <a:avLst/>
          </a:prstGeom>
          <a:noFill/>
        </p:spPr>
        <p:txBody>
          <a:bodyPr wrap="square">
            <a:spAutoFit/>
          </a:bodyPr>
          <a:lstStyle/>
          <a:p>
            <a:pPr algn="r"/>
            <a:r>
              <a:rPr lang="en-US" sz="800" b="1">
                <a:solidFill>
                  <a:schemeClr val="bg1"/>
                </a:solidFill>
              </a:rPr>
              <a:t>Sumber: </a:t>
            </a:r>
            <a:r>
              <a:rPr lang="en-ID" sz="800">
                <a:solidFill>
                  <a:schemeClr val="bg1"/>
                </a:solidFill>
              </a:rPr>
              <a:t>//www.freepik.com</a:t>
            </a:r>
            <a:endParaRPr lang="en-US" sz="800" dirty="0">
              <a:solidFill>
                <a:schemeClr val="bg1"/>
              </a:solidFill>
            </a:endParaRPr>
          </a:p>
        </p:txBody>
      </p:sp>
    </p:spTree>
    <p:extLst>
      <p:ext uri="{BB962C8B-B14F-4D97-AF65-F5344CB8AC3E}">
        <p14:creationId xmlns:p14="http://schemas.microsoft.com/office/powerpoint/2010/main" val="1539361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up)">
                                      <p:cBhvr>
                                        <p:cTn id="13" dur="500"/>
                                        <p:tgtEl>
                                          <p:spTgt spid="34"/>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2C459135-81CE-9C99-6270-7A369287CEC1}"/>
              </a:ext>
            </a:extLst>
          </p:cNvPr>
          <p:cNvGrpSpPr/>
          <p:nvPr/>
        </p:nvGrpSpPr>
        <p:grpSpPr>
          <a:xfrm>
            <a:off x="225041" y="267651"/>
            <a:ext cx="6487457" cy="1210951"/>
            <a:chOff x="225041" y="267651"/>
            <a:chExt cx="6487457" cy="1210951"/>
          </a:xfrm>
        </p:grpSpPr>
        <p:grpSp>
          <p:nvGrpSpPr>
            <p:cNvPr id="16" name="Group 15">
              <a:extLst>
                <a:ext uri="{FF2B5EF4-FFF2-40B4-BE49-F238E27FC236}">
                  <a16:creationId xmlns:a16="http://schemas.microsoft.com/office/drawing/2014/main" id="{993FF2E2-169A-3704-C3F5-1C031584086F}"/>
                </a:ext>
              </a:extLst>
            </p:cNvPr>
            <p:cNvGrpSpPr/>
            <p:nvPr/>
          </p:nvGrpSpPr>
          <p:grpSpPr>
            <a:xfrm>
              <a:off x="225041" y="267651"/>
              <a:ext cx="6487457" cy="1210951"/>
              <a:chOff x="225041" y="267651"/>
              <a:chExt cx="6487457" cy="1210951"/>
            </a:xfrm>
          </p:grpSpPr>
          <p:grpSp>
            <p:nvGrpSpPr>
              <p:cNvPr id="28" name="Group 27">
                <a:extLst>
                  <a:ext uri="{FF2B5EF4-FFF2-40B4-BE49-F238E27FC236}">
                    <a16:creationId xmlns:a16="http://schemas.microsoft.com/office/drawing/2014/main" id="{6360FDCC-B92B-7D29-96F0-F3195963F27A}"/>
                  </a:ext>
                </a:extLst>
              </p:cNvPr>
              <p:cNvGrpSpPr/>
              <p:nvPr/>
            </p:nvGrpSpPr>
            <p:grpSpPr>
              <a:xfrm>
                <a:off x="482294" y="524143"/>
                <a:ext cx="4581755" cy="954459"/>
                <a:chOff x="4164983" y="2203246"/>
                <a:chExt cx="4581755" cy="954459"/>
              </a:xfrm>
            </p:grpSpPr>
            <p:sp>
              <p:nvSpPr>
                <p:cNvPr id="34" name="Rectangle 33">
                  <a:extLst>
                    <a:ext uri="{FF2B5EF4-FFF2-40B4-BE49-F238E27FC236}">
                      <a16:creationId xmlns:a16="http://schemas.microsoft.com/office/drawing/2014/main" id="{71C17F32-59E4-53B4-5CD7-E29E0EF9DD07}"/>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5" name="Flowchart: Alternate Process 34">
                  <a:extLst>
                    <a:ext uri="{FF2B5EF4-FFF2-40B4-BE49-F238E27FC236}">
                      <a16:creationId xmlns:a16="http://schemas.microsoft.com/office/drawing/2014/main" id="{28FC5787-FABA-7A1D-A7A2-6774390A87E3}"/>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1. Perkembangan Revolusi Industri</a:t>
                  </a:r>
                  <a:endParaRPr lang="id-ID" sz="2000" b="1" dirty="0">
                    <a:solidFill>
                      <a:schemeClr val="tx1"/>
                    </a:solidFill>
                  </a:endParaRPr>
                </a:p>
              </p:txBody>
            </p:sp>
          </p:grpSp>
          <p:grpSp>
            <p:nvGrpSpPr>
              <p:cNvPr id="29" name="Group 28">
                <a:extLst>
                  <a:ext uri="{FF2B5EF4-FFF2-40B4-BE49-F238E27FC236}">
                    <a16:creationId xmlns:a16="http://schemas.microsoft.com/office/drawing/2014/main" id="{C3A28800-6B33-4A0B-2833-800925D614B0}"/>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30" name="Oval 29">
                  <a:extLst>
                    <a:ext uri="{FF2B5EF4-FFF2-40B4-BE49-F238E27FC236}">
                      <a16:creationId xmlns:a16="http://schemas.microsoft.com/office/drawing/2014/main" id="{1A2E64E1-E83C-1519-49D9-BB175E96480E}"/>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 name="Oval 30">
                  <a:extLst>
                    <a:ext uri="{FF2B5EF4-FFF2-40B4-BE49-F238E27FC236}">
                      <a16:creationId xmlns:a16="http://schemas.microsoft.com/office/drawing/2014/main" id="{0FC9486E-B089-7D20-429B-85FCD1D6ADEC}"/>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 name="Rectangle 31">
                  <a:extLst>
                    <a:ext uri="{FF2B5EF4-FFF2-40B4-BE49-F238E27FC236}">
                      <a16:creationId xmlns:a16="http://schemas.microsoft.com/office/drawing/2014/main" id="{D65E6CD8-2231-B642-5B34-8BF65056F7EB}"/>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    Perkembangan Teknologi Perangkat Lunak dan Gim Era Revolusi Industri</a:t>
                  </a:r>
                  <a:endParaRPr lang="en-ID" sz="2000" dirty="0">
                    <a:solidFill>
                      <a:schemeClr val="bg1"/>
                    </a:solidFill>
                    <a:effectLst>
                      <a:outerShdw blurRad="63500" sx="102000" sy="102000" algn="ctr" rotWithShape="0">
                        <a:prstClr val="black">
                          <a:alpha val="40000"/>
                        </a:prstClr>
                      </a:outerShdw>
                    </a:effectLst>
                  </a:endParaRPr>
                </a:p>
              </p:txBody>
            </p:sp>
            <p:sp>
              <p:nvSpPr>
                <p:cNvPr id="33" name="Oval 32">
                  <a:extLst>
                    <a:ext uri="{FF2B5EF4-FFF2-40B4-BE49-F238E27FC236}">
                      <a16:creationId xmlns:a16="http://schemas.microsoft.com/office/drawing/2014/main" id="{17EF31B6-EAB7-63FB-7012-8C4B7832AB70}"/>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C</a:t>
                  </a:r>
                  <a:endParaRPr lang="en-ID" sz="3200" b="1" dirty="0">
                    <a:solidFill>
                      <a:sysClr val="windowText" lastClr="000000"/>
                    </a:solidFill>
                  </a:endParaRPr>
                </a:p>
              </p:txBody>
            </p:sp>
          </p:grpSp>
        </p:grpSp>
        <p:grpSp>
          <p:nvGrpSpPr>
            <p:cNvPr id="17" name="Google Shape;3158;p169">
              <a:extLst>
                <a:ext uri="{FF2B5EF4-FFF2-40B4-BE49-F238E27FC236}">
                  <a16:creationId xmlns:a16="http://schemas.microsoft.com/office/drawing/2014/main" id="{53577202-9C65-2CAD-5BE2-2468FC79B293}"/>
                </a:ext>
              </a:extLst>
            </p:cNvPr>
            <p:cNvGrpSpPr/>
            <p:nvPr/>
          </p:nvGrpSpPr>
          <p:grpSpPr>
            <a:xfrm>
              <a:off x="5149154" y="1020977"/>
              <a:ext cx="1218632" cy="67990"/>
              <a:chOff x="2521850" y="1810250"/>
              <a:chExt cx="540225" cy="34025"/>
            </a:xfrm>
          </p:grpSpPr>
          <p:sp>
            <p:nvSpPr>
              <p:cNvPr id="18" name="Google Shape;3159;p169">
                <a:extLst>
                  <a:ext uri="{FF2B5EF4-FFF2-40B4-BE49-F238E27FC236}">
                    <a16:creationId xmlns:a16="http://schemas.microsoft.com/office/drawing/2014/main" id="{97FD23B4-5510-65BB-F4D8-F49806A0AB19}"/>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160;p169">
                <a:extLst>
                  <a:ext uri="{FF2B5EF4-FFF2-40B4-BE49-F238E27FC236}">
                    <a16:creationId xmlns:a16="http://schemas.microsoft.com/office/drawing/2014/main" id="{A6CF2DE4-54E8-169D-556A-CA52B66243D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1;p169">
                <a:extLst>
                  <a:ext uri="{FF2B5EF4-FFF2-40B4-BE49-F238E27FC236}">
                    <a16:creationId xmlns:a16="http://schemas.microsoft.com/office/drawing/2014/main" id="{12C6B712-8534-B5CE-9A2B-20D5A653CC37}"/>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62;p169">
                <a:extLst>
                  <a:ext uri="{FF2B5EF4-FFF2-40B4-BE49-F238E27FC236}">
                    <a16:creationId xmlns:a16="http://schemas.microsoft.com/office/drawing/2014/main" id="{4AAE8A1F-DEA7-E8E2-2467-C81E707C0CA8}"/>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163;p169">
                <a:extLst>
                  <a:ext uri="{FF2B5EF4-FFF2-40B4-BE49-F238E27FC236}">
                    <a16:creationId xmlns:a16="http://schemas.microsoft.com/office/drawing/2014/main" id="{4836A5EF-64A8-A4ED-C7E7-9F0089C5A477}"/>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164;p169">
                <a:extLst>
                  <a:ext uri="{FF2B5EF4-FFF2-40B4-BE49-F238E27FC236}">
                    <a16:creationId xmlns:a16="http://schemas.microsoft.com/office/drawing/2014/main" id="{E11A2F34-7652-395D-5663-A5E69F6622FC}"/>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165;p169">
                <a:extLst>
                  <a:ext uri="{FF2B5EF4-FFF2-40B4-BE49-F238E27FC236}">
                    <a16:creationId xmlns:a16="http://schemas.microsoft.com/office/drawing/2014/main" id="{1069FF65-B3FF-D42A-B6A3-C8D841E4E169}"/>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166;p169">
                <a:extLst>
                  <a:ext uri="{FF2B5EF4-FFF2-40B4-BE49-F238E27FC236}">
                    <a16:creationId xmlns:a16="http://schemas.microsoft.com/office/drawing/2014/main" id="{CC6724AF-6C43-D13E-B4D2-D55CE563F55C}"/>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167;p169">
                <a:extLst>
                  <a:ext uri="{FF2B5EF4-FFF2-40B4-BE49-F238E27FC236}">
                    <a16:creationId xmlns:a16="http://schemas.microsoft.com/office/drawing/2014/main" id="{FE5A100B-A908-34BE-DA3C-200B73FBD62F}"/>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168;p169">
                <a:extLst>
                  <a:ext uri="{FF2B5EF4-FFF2-40B4-BE49-F238E27FC236}">
                    <a16:creationId xmlns:a16="http://schemas.microsoft.com/office/drawing/2014/main" id="{373A3634-B2F1-4617-B517-C155E4589DC1}"/>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D0455EAB-5541-B23D-3E45-ECF36CA66802}"/>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7" name="Google Shape;4622;p169">
              <a:extLst>
                <a:ext uri="{FF2B5EF4-FFF2-40B4-BE49-F238E27FC236}">
                  <a16:creationId xmlns:a16="http://schemas.microsoft.com/office/drawing/2014/main" id="{8DDB5EA6-8352-8B0E-6F8E-36BD60054F50}"/>
                </a:ext>
              </a:extLst>
            </p:cNvPr>
            <p:cNvGrpSpPr/>
            <p:nvPr/>
          </p:nvGrpSpPr>
          <p:grpSpPr>
            <a:xfrm>
              <a:off x="2127141" y="3048223"/>
              <a:ext cx="418743" cy="403304"/>
              <a:chOff x="2101363" y="3048223"/>
              <a:chExt cx="418743" cy="403304"/>
            </a:xfrm>
          </p:grpSpPr>
          <p:sp>
            <p:nvSpPr>
              <p:cNvPr id="10" name="Google Shape;4623;p169">
                <a:extLst>
                  <a:ext uri="{FF2B5EF4-FFF2-40B4-BE49-F238E27FC236}">
                    <a16:creationId xmlns:a16="http://schemas.microsoft.com/office/drawing/2014/main" id="{13BC18E2-0B71-3917-26D1-6D82E01604FC}"/>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624;p169">
                <a:extLst>
                  <a:ext uri="{FF2B5EF4-FFF2-40B4-BE49-F238E27FC236}">
                    <a16:creationId xmlns:a16="http://schemas.microsoft.com/office/drawing/2014/main" id="{B4A9A79C-059A-2255-6791-4F198EF6CECA}"/>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Google Shape;4625;p169">
              <a:extLst>
                <a:ext uri="{FF2B5EF4-FFF2-40B4-BE49-F238E27FC236}">
                  <a16:creationId xmlns:a16="http://schemas.microsoft.com/office/drawing/2014/main" id="{FD467C23-506C-A696-0C0E-F174503978D0}"/>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626;p169">
              <a:extLst>
                <a:ext uri="{FF2B5EF4-FFF2-40B4-BE49-F238E27FC236}">
                  <a16:creationId xmlns:a16="http://schemas.microsoft.com/office/drawing/2014/main" id="{FA1F661D-AEB8-0267-7ED8-0F65FA2FAB5C}"/>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42" name="Google Shape;1877;p151">
            <a:extLst>
              <a:ext uri="{FF2B5EF4-FFF2-40B4-BE49-F238E27FC236}">
                <a16:creationId xmlns:a16="http://schemas.microsoft.com/office/drawing/2014/main" id="{C6EFD21F-7BCD-CE57-03BB-0E1004174DCA}"/>
              </a:ext>
            </a:extLst>
          </p:cNvPr>
          <p:cNvCxnSpPr/>
          <p:nvPr/>
        </p:nvCxnSpPr>
        <p:spPr>
          <a:xfrm>
            <a:off x="462079" y="2067785"/>
            <a:ext cx="552000" cy="0"/>
          </a:xfrm>
          <a:prstGeom prst="straightConnector1">
            <a:avLst/>
          </a:prstGeom>
          <a:noFill/>
          <a:ln w="38100" cap="flat" cmpd="sng">
            <a:solidFill>
              <a:srgbClr val="5F7D95"/>
            </a:solidFill>
            <a:prstDash val="solid"/>
            <a:round/>
            <a:headEnd type="none" w="med" len="med"/>
            <a:tailEnd type="none" w="med" len="med"/>
          </a:ln>
        </p:spPr>
      </p:cxnSp>
      <p:sp>
        <p:nvSpPr>
          <p:cNvPr id="43" name="Google Shape;1878;p151">
            <a:extLst>
              <a:ext uri="{FF2B5EF4-FFF2-40B4-BE49-F238E27FC236}">
                <a16:creationId xmlns:a16="http://schemas.microsoft.com/office/drawing/2014/main" id="{FD203B6D-407C-917A-FAFD-F28914D173FA}"/>
              </a:ext>
            </a:extLst>
          </p:cNvPr>
          <p:cNvSpPr txBox="1"/>
          <p:nvPr/>
        </p:nvSpPr>
        <p:spPr>
          <a:xfrm>
            <a:off x="283103" y="2336500"/>
            <a:ext cx="1947173" cy="430971"/>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31414D"/>
                </a:solidFill>
                <a:latin typeface="Serca-Regular"/>
                <a:ea typeface="Roboto Condensed Light"/>
                <a:cs typeface="Roboto Condensed Light"/>
                <a:sym typeface="Roboto Condensed Light"/>
              </a:rPr>
              <a:t>Revolusi Industri 1.0</a:t>
            </a:r>
            <a:endParaRPr sz="1600" b="1" dirty="0">
              <a:solidFill>
                <a:srgbClr val="31414D"/>
              </a:solidFill>
              <a:latin typeface="Serca-Regular"/>
              <a:ea typeface="Roboto Condensed Light"/>
              <a:cs typeface="Roboto Condensed Light"/>
              <a:sym typeface="Roboto Condensed Light"/>
            </a:endParaRPr>
          </a:p>
        </p:txBody>
      </p:sp>
      <p:sp>
        <p:nvSpPr>
          <p:cNvPr id="44" name="Google Shape;1879;p151">
            <a:extLst>
              <a:ext uri="{FF2B5EF4-FFF2-40B4-BE49-F238E27FC236}">
                <a16:creationId xmlns:a16="http://schemas.microsoft.com/office/drawing/2014/main" id="{C4190267-E91B-251A-F56D-D85FA3B5404D}"/>
              </a:ext>
            </a:extLst>
          </p:cNvPr>
          <p:cNvSpPr/>
          <p:nvPr/>
        </p:nvSpPr>
        <p:spPr>
          <a:xfrm rot="5400000">
            <a:off x="966662" y="1714257"/>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882;p151">
            <a:extLst>
              <a:ext uri="{FF2B5EF4-FFF2-40B4-BE49-F238E27FC236}">
                <a16:creationId xmlns:a16="http://schemas.microsoft.com/office/drawing/2014/main" id="{01536714-5D90-A75F-62DC-E738E6E704CC}"/>
              </a:ext>
            </a:extLst>
          </p:cNvPr>
          <p:cNvSpPr/>
          <p:nvPr/>
        </p:nvSpPr>
        <p:spPr>
          <a:xfrm rot="5400000">
            <a:off x="3063978" y="1714257"/>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885;p151">
            <a:extLst>
              <a:ext uri="{FF2B5EF4-FFF2-40B4-BE49-F238E27FC236}">
                <a16:creationId xmlns:a16="http://schemas.microsoft.com/office/drawing/2014/main" id="{C41A4EE1-2ADA-6C31-1A21-DCDE04246988}"/>
              </a:ext>
            </a:extLst>
          </p:cNvPr>
          <p:cNvSpPr/>
          <p:nvPr/>
        </p:nvSpPr>
        <p:spPr>
          <a:xfrm rot="5400000">
            <a:off x="5192864" y="1714257"/>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888;p151">
            <a:extLst>
              <a:ext uri="{FF2B5EF4-FFF2-40B4-BE49-F238E27FC236}">
                <a16:creationId xmlns:a16="http://schemas.microsoft.com/office/drawing/2014/main" id="{FB6E6461-40C3-B216-9304-4C62B9DC1B28}"/>
              </a:ext>
            </a:extLst>
          </p:cNvPr>
          <p:cNvSpPr/>
          <p:nvPr/>
        </p:nvSpPr>
        <p:spPr>
          <a:xfrm rot="5400000">
            <a:off x="7362343" y="1685270"/>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0" name="Google Shape;1899;p151">
            <a:extLst>
              <a:ext uri="{FF2B5EF4-FFF2-40B4-BE49-F238E27FC236}">
                <a16:creationId xmlns:a16="http://schemas.microsoft.com/office/drawing/2014/main" id="{46D2533F-F471-7F54-3EF9-524E1F0BE047}"/>
              </a:ext>
            </a:extLst>
          </p:cNvPr>
          <p:cNvCxnSpPr/>
          <p:nvPr/>
        </p:nvCxnSpPr>
        <p:spPr>
          <a:xfrm>
            <a:off x="8123757" y="2054587"/>
            <a:ext cx="552000" cy="0"/>
          </a:xfrm>
          <a:prstGeom prst="straightConnector1">
            <a:avLst/>
          </a:prstGeom>
          <a:noFill/>
          <a:ln w="38100" cap="flat" cmpd="sng">
            <a:solidFill>
              <a:srgbClr val="5F7D95"/>
            </a:solidFill>
            <a:prstDash val="solid"/>
            <a:round/>
            <a:headEnd type="none" w="med" len="med"/>
            <a:tailEnd type="none" w="med" len="med"/>
          </a:ln>
        </p:spPr>
      </p:cxnSp>
      <p:cxnSp>
        <p:nvCxnSpPr>
          <p:cNvPr id="61" name="Google Shape;1900;p151">
            <a:extLst>
              <a:ext uri="{FF2B5EF4-FFF2-40B4-BE49-F238E27FC236}">
                <a16:creationId xmlns:a16="http://schemas.microsoft.com/office/drawing/2014/main" id="{184A3CFC-8B74-00ED-A32D-1A2D837FDD72}"/>
              </a:ext>
            </a:extLst>
          </p:cNvPr>
          <p:cNvCxnSpPr/>
          <p:nvPr/>
        </p:nvCxnSpPr>
        <p:spPr>
          <a:xfrm>
            <a:off x="5977106" y="2055065"/>
            <a:ext cx="1432500" cy="0"/>
          </a:xfrm>
          <a:prstGeom prst="straightConnector1">
            <a:avLst/>
          </a:prstGeom>
          <a:noFill/>
          <a:ln w="38100" cap="flat" cmpd="sng">
            <a:solidFill>
              <a:srgbClr val="5F7D95"/>
            </a:solidFill>
            <a:prstDash val="solid"/>
            <a:round/>
            <a:headEnd type="none" w="med" len="med"/>
            <a:tailEnd type="none" w="med" len="med"/>
          </a:ln>
        </p:spPr>
      </p:cxnSp>
      <p:cxnSp>
        <p:nvCxnSpPr>
          <p:cNvPr id="62" name="Google Shape;1901;p151">
            <a:extLst>
              <a:ext uri="{FF2B5EF4-FFF2-40B4-BE49-F238E27FC236}">
                <a16:creationId xmlns:a16="http://schemas.microsoft.com/office/drawing/2014/main" id="{A2BE2A78-08C7-0F7B-1ADF-53510C3F9F64}"/>
              </a:ext>
            </a:extLst>
          </p:cNvPr>
          <p:cNvCxnSpPr/>
          <p:nvPr/>
        </p:nvCxnSpPr>
        <p:spPr>
          <a:xfrm>
            <a:off x="3826509" y="2057062"/>
            <a:ext cx="1432500" cy="0"/>
          </a:xfrm>
          <a:prstGeom prst="straightConnector1">
            <a:avLst/>
          </a:prstGeom>
          <a:noFill/>
          <a:ln w="38100" cap="flat" cmpd="sng">
            <a:solidFill>
              <a:srgbClr val="5F7D95"/>
            </a:solidFill>
            <a:prstDash val="solid"/>
            <a:round/>
            <a:headEnd type="none" w="med" len="med"/>
            <a:tailEnd type="none" w="med" len="med"/>
          </a:ln>
        </p:spPr>
      </p:cxnSp>
      <p:cxnSp>
        <p:nvCxnSpPr>
          <p:cNvPr id="63" name="Google Shape;1902;p151">
            <a:extLst>
              <a:ext uri="{FF2B5EF4-FFF2-40B4-BE49-F238E27FC236}">
                <a16:creationId xmlns:a16="http://schemas.microsoft.com/office/drawing/2014/main" id="{FB9C7122-DC6E-C69C-3A66-A95B2D3C28BE}"/>
              </a:ext>
            </a:extLst>
          </p:cNvPr>
          <p:cNvCxnSpPr/>
          <p:nvPr/>
        </p:nvCxnSpPr>
        <p:spPr>
          <a:xfrm>
            <a:off x="1728084" y="2056228"/>
            <a:ext cx="1380900" cy="0"/>
          </a:xfrm>
          <a:prstGeom prst="straightConnector1">
            <a:avLst/>
          </a:prstGeom>
          <a:noFill/>
          <a:ln w="38100" cap="flat" cmpd="sng">
            <a:solidFill>
              <a:srgbClr val="5F7D95"/>
            </a:solidFill>
            <a:prstDash val="solid"/>
            <a:round/>
            <a:headEnd type="none" w="med" len="med"/>
            <a:tailEnd type="none" w="med" len="med"/>
          </a:ln>
        </p:spPr>
      </p:cxnSp>
      <p:pic>
        <p:nvPicPr>
          <p:cNvPr id="961" name="Graphic 960" descr="Gears with solid fill">
            <a:extLst>
              <a:ext uri="{FF2B5EF4-FFF2-40B4-BE49-F238E27FC236}">
                <a16:creationId xmlns:a16="http://schemas.microsoft.com/office/drawing/2014/main" id="{42C0DE33-E98D-83D6-A02C-FEF656E856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3165" y="1763221"/>
            <a:ext cx="582732" cy="582732"/>
          </a:xfrm>
          <a:prstGeom prst="rect">
            <a:avLst/>
          </a:prstGeom>
        </p:spPr>
      </p:pic>
      <p:pic>
        <p:nvPicPr>
          <p:cNvPr id="963" name="Graphic 962" descr="Lightning bolt with solid fill">
            <a:extLst>
              <a:ext uri="{FF2B5EF4-FFF2-40B4-BE49-F238E27FC236}">
                <a16:creationId xmlns:a16="http://schemas.microsoft.com/office/drawing/2014/main" id="{682C8A02-B9BB-4171-E3D6-F3884C373D3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98854" y="1767120"/>
            <a:ext cx="583950" cy="583950"/>
          </a:xfrm>
          <a:prstGeom prst="rect">
            <a:avLst/>
          </a:prstGeom>
        </p:spPr>
      </p:pic>
      <p:pic>
        <p:nvPicPr>
          <p:cNvPr id="965" name="Graphic 964" descr="Cloud Computing with solid fill">
            <a:extLst>
              <a:ext uri="{FF2B5EF4-FFF2-40B4-BE49-F238E27FC236}">
                <a16:creationId xmlns:a16="http://schemas.microsoft.com/office/drawing/2014/main" id="{C8BFF54A-ACC1-4564-1951-DFC65483FEC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36244" y="1782957"/>
            <a:ext cx="516600" cy="516600"/>
          </a:xfrm>
          <a:prstGeom prst="rect">
            <a:avLst/>
          </a:prstGeom>
        </p:spPr>
      </p:pic>
      <p:pic>
        <p:nvPicPr>
          <p:cNvPr id="967" name="Graphic 966" descr="Earth globe: Americas with solid fill">
            <a:extLst>
              <a:ext uri="{FF2B5EF4-FFF2-40B4-BE49-F238E27FC236}">
                <a16:creationId xmlns:a16="http://schemas.microsoft.com/office/drawing/2014/main" id="{2D87D5BC-15B0-74E0-52F1-CDCA881CA2D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31213" y="1782957"/>
            <a:ext cx="516599" cy="516599"/>
          </a:xfrm>
          <a:prstGeom prst="rect">
            <a:avLst/>
          </a:prstGeom>
        </p:spPr>
      </p:pic>
      <p:sp>
        <p:nvSpPr>
          <p:cNvPr id="968" name="Google Shape;1878;p151">
            <a:extLst>
              <a:ext uri="{FF2B5EF4-FFF2-40B4-BE49-F238E27FC236}">
                <a16:creationId xmlns:a16="http://schemas.microsoft.com/office/drawing/2014/main" id="{091DD310-CD9D-202F-945C-72755B5F43E8}"/>
              </a:ext>
            </a:extLst>
          </p:cNvPr>
          <p:cNvSpPr txBox="1"/>
          <p:nvPr/>
        </p:nvSpPr>
        <p:spPr>
          <a:xfrm>
            <a:off x="283103" y="3384701"/>
            <a:ext cx="1947172"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a:solidFill>
                  <a:srgbClr val="31414D"/>
                </a:solidFill>
                <a:ea typeface="Roboto Condensed Light"/>
                <a:cs typeface="Roboto Condensed Light"/>
                <a:sym typeface="Roboto Condensed Light"/>
              </a:rPr>
              <a:t>Revolusi industri 1.0 terjadi pada abad ke-18 (1760-1840), yang ditandai dengan penemuan mesin uap pada tahun 1776 oleh James Watt di Inggris.</a:t>
            </a:r>
            <a:endParaRPr sz="1600" dirty="0">
              <a:solidFill>
                <a:srgbClr val="31414D"/>
              </a:solidFill>
              <a:ea typeface="Roboto Condensed Light"/>
              <a:cs typeface="Roboto Condensed Light"/>
              <a:sym typeface="Roboto Condensed Light"/>
            </a:endParaRPr>
          </a:p>
        </p:txBody>
      </p:sp>
      <p:sp>
        <p:nvSpPr>
          <p:cNvPr id="969" name="Google Shape;1878;p151">
            <a:extLst>
              <a:ext uri="{FF2B5EF4-FFF2-40B4-BE49-F238E27FC236}">
                <a16:creationId xmlns:a16="http://schemas.microsoft.com/office/drawing/2014/main" id="{4D944DA8-B197-2E4E-F102-AA7ADA372972}"/>
              </a:ext>
            </a:extLst>
          </p:cNvPr>
          <p:cNvSpPr txBox="1"/>
          <p:nvPr/>
        </p:nvSpPr>
        <p:spPr>
          <a:xfrm>
            <a:off x="2498260" y="2361460"/>
            <a:ext cx="1947173" cy="430971"/>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31414D"/>
                </a:solidFill>
                <a:latin typeface="Serca-Regular"/>
                <a:ea typeface="Roboto Condensed Light"/>
                <a:cs typeface="Roboto Condensed Light"/>
                <a:sym typeface="Roboto Condensed Light"/>
              </a:rPr>
              <a:t>Revolusi Industri 2.0</a:t>
            </a:r>
            <a:endParaRPr sz="1600" b="1" dirty="0">
              <a:solidFill>
                <a:srgbClr val="31414D"/>
              </a:solidFill>
              <a:latin typeface="Serca-Regular"/>
              <a:ea typeface="Roboto Condensed Light"/>
              <a:cs typeface="Roboto Condensed Light"/>
              <a:sym typeface="Roboto Condensed Light"/>
            </a:endParaRPr>
          </a:p>
        </p:txBody>
      </p:sp>
      <p:sp>
        <p:nvSpPr>
          <p:cNvPr id="970" name="Google Shape;1878;p151">
            <a:extLst>
              <a:ext uri="{FF2B5EF4-FFF2-40B4-BE49-F238E27FC236}">
                <a16:creationId xmlns:a16="http://schemas.microsoft.com/office/drawing/2014/main" id="{7ED263E4-210F-7885-67AE-FE840A63B08A}"/>
              </a:ext>
            </a:extLst>
          </p:cNvPr>
          <p:cNvSpPr txBox="1"/>
          <p:nvPr/>
        </p:nvSpPr>
        <p:spPr>
          <a:xfrm>
            <a:off x="6796625" y="2345953"/>
            <a:ext cx="1947173" cy="430971"/>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31414D"/>
                </a:solidFill>
                <a:latin typeface="Serca-Regular"/>
                <a:ea typeface="Roboto Condensed Light"/>
                <a:cs typeface="Roboto Condensed Light"/>
                <a:sym typeface="Roboto Condensed Light"/>
              </a:rPr>
              <a:t>Revolusi Industri 4.0</a:t>
            </a:r>
            <a:endParaRPr sz="1600" b="1" dirty="0">
              <a:solidFill>
                <a:srgbClr val="31414D"/>
              </a:solidFill>
              <a:latin typeface="Serca-Regular"/>
              <a:ea typeface="Roboto Condensed Light"/>
              <a:cs typeface="Roboto Condensed Light"/>
              <a:sym typeface="Roboto Condensed Light"/>
            </a:endParaRPr>
          </a:p>
        </p:txBody>
      </p:sp>
      <p:sp>
        <p:nvSpPr>
          <p:cNvPr id="971" name="Google Shape;1878;p151">
            <a:extLst>
              <a:ext uri="{FF2B5EF4-FFF2-40B4-BE49-F238E27FC236}">
                <a16:creationId xmlns:a16="http://schemas.microsoft.com/office/drawing/2014/main" id="{9B7C1D8B-AADC-EBAF-9034-24C8B118AAFA}"/>
              </a:ext>
            </a:extLst>
          </p:cNvPr>
          <p:cNvSpPr txBox="1"/>
          <p:nvPr/>
        </p:nvSpPr>
        <p:spPr>
          <a:xfrm>
            <a:off x="4620957" y="2323525"/>
            <a:ext cx="1947173" cy="455948"/>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31414D"/>
                </a:solidFill>
                <a:latin typeface="Serca-Regular"/>
                <a:ea typeface="Roboto Condensed Light"/>
                <a:cs typeface="Roboto Condensed Light"/>
                <a:sym typeface="Roboto Condensed Light"/>
              </a:rPr>
              <a:t>Revolusi Industri 3.0</a:t>
            </a:r>
            <a:endParaRPr sz="1600" b="1" dirty="0">
              <a:solidFill>
                <a:srgbClr val="31414D"/>
              </a:solidFill>
              <a:latin typeface="Serca-Regular"/>
              <a:ea typeface="Roboto Condensed Light"/>
              <a:cs typeface="Roboto Condensed Light"/>
              <a:sym typeface="Roboto Condensed Light"/>
            </a:endParaRPr>
          </a:p>
        </p:txBody>
      </p:sp>
      <p:sp>
        <p:nvSpPr>
          <p:cNvPr id="975" name="Google Shape;1878;p151">
            <a:extLst>
              <a:ext uri="{FF2B5EF4-FFF2-40B4-BE49-F238E27FC236}">
                <a16:creationId xmlns:a16="http://schemas.microsoft.com/office/drawing/2014/main" id="{98F92D1A-B5E3-40B4-0187-0B32D6349FA2}"/>
              </a:ext>
            </a:extLst>
          </p:cNvPr>
          <p:cNvSpPr txBox="1"/>
          <p:nvPr/>
        </p:nvSpPr>
        <p:spPr>
          <a:xfrm>
            <a:off x="2518636" y="3383891"/>
            <a:ext cx="1947172"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a:solidFill>
                  <a:srgbClr val="31414D"/>
                </a:solidFill>
                <a:ea typeface="Roboto Condensed Light"/>
                <a:cs typeface="Roboto Condensed Light"/>
                <a:sym typeface="Roboto Condensed Light"/>
              </a:rPr>
              <a:t>Revolusi industry 2.0 terjadi sekitar awal abad ke-19 (1870an) yang didorong oleh penemuan tenaga listrik dan penerapan konsep </a:t>
            </a:r>
            <a:r>
              <a:rPr lang="en-US" sz="1600" i="1">
                <a:solidFill>
                  <a:srgbClr val="31414D"/>
                </a:solidFill>
                <a:ea typeface="Roboto Condensed Light"/>
                <a:cs typeface="Roboto Condensed Light"/>
                <a:sym typeface="Roboto Condensed Light"/>
              </a:rPr>
              <a:t>assembly line </a:t>
            </a:r>
            <a:r>
              <a:rPr lang="en-US" sz="1600">
                <a:solidFill>
                  <a:srgbClr val="31414D"/>
                </a:solidFill>
                <a:ea typeface="Roboto Condensed Light"/>
                <a:cs typeface="Roboto Condensed Light"/>
                <a:sym typeface="Roboto Condensed Light"/>
              </a:rPr>
              <a:t>dalam produksi.</a:t>
            </a:r>
            <a:endParaRPr sz="1600" dirty="0">
              <a:solidFill>
                <a:srgbClr val="31414D"/>
              </a:solidFill>
              <a:ea typeface="Roboto Condensed Light"/>
              <a:cs typeface="Roboto Condensed Light"/>
              <a:sym typeface="Roboto Condensed Light"/>
            </a:endParaRPr>
          </a:p>
        </p:txBody>
      </p:sp>
      <p:sp>
        <p:nvSpPr>
          <p:cNvPr id="976" name="Google Shape;1878;p151">
            <a:extLst>
              <a:ext uri="{FF2B5EF4-FFF2-40B4-BE49-F238E27FC236}">
                <a16:creationId xmlns:a16="http://schemas.microsoft.com/office/drawing/2014/main" id="{5BC37535-534F-6080-C941-050393FCBD58}"/>
              </a:ext>
            </a:extLst>
          </p:cNvPr>
          <p:cNvSpPr txBox="1"/>
          <p:nvPr/>
        </p:nvSpPr>
        <p:spPr>
          <a:xfrm>
            <a:off x="4641332" y="3234273"/>
            <a:ext cx="1947172"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a:solidFill>
                  <a:srgbClr val="31414D"/>
                </a:solidFill>
                <a:ea typeface="Roboto Condensed Light"/>
                <a:cs typeface="Roboto Condensed Light"/>
                <a:sym typeface="Roboto Condensed Light"/>
              </a:rPr>
              <a:t>Revolusi industry 3.0 terjadi sekitar abad ke-20 (1970an) yang dipicu oleh perkembangan computer dan </a:t>
            </a:r>
            <a:r>
              <a:rPr lang="en-US" sz="1600" i="1">
                <a:solidFill>
                  <a:srgbClr val="31414D"/>
                </a:solidFill>
                <a:ea typeface="Roboto Condensed Light"/>
                <a:cs typeface="Roboto Condensed Light"/>
                <a:sym typeface="Roboto Condensed Light"/>
              </a:rPr>
              <a:t>software.</a:t>
            </a:r>
            <a:endParaRPr sz="1600" i="1" dirty="0">
              <a:solidFill>
                <a:srgbClr val="31414D"/>
              </a:solidFill>
              <a:ea typeface="Roboto Condensed Light"/>
              <a:cs typeface="Roboto Condensed Light"/>
              <a:sym typeface="Roboto Condensed Light"/>
            </a:endParaRPr>
          </a:p>
        </p:txBody>
      </p:sp>
      <p:sp>
        <p:nvSpPr>
          <p:cNvPr id="977" name="Google Shape;1878;p151">
            <a:extLst>
              <a:ext uri="{FF2B5EF4-FFF2-40B4-BE49-F238E27FC236}">
                <a16:creationId xmlns:a16="http://schemas.microsoft.com/office/drawing/2014/main" id="{28F91696-98E7-7E9E-5EE6-32ABA7B15B2D}"/>
              </a:ext>
            </a:extLst>
          </p:cNvPr>
          <p:cNvSpPr txBox="1"/>
          <p:nvPr/>
        </p:nvSpPr>
        <p:spPr>
          <a:xfrm>
            <a:off x="6764027" y="3397292"/>
            <a:ext cx="2235533"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a:solidFill>
                  <a:srgbClr val="31414D"/>
                </a:solidFill>
                <a:ea typeface="Roboto Condensed Light"/>
                <a:cs typeface="Roboto Condensed Light"/>
                <a:sym typeface="Roboto Condensed Light"/>
              </a:rPr>
              <a:t>Revolusi industry 4.0 digaungkan pertama kali di Jerman pada tahun 2011, ditandai dengan pengembangan teknologi lebih lanjut, seperti internet, IoT, AI, </a:t>
            </a:r>
            <a:r>
              <a:rPr lang="en-US" sz="1600" i="1">
                <a:solidFill>
                  <a:srgbClr val="31414D"/>
                </a:solidFill>
                <a:ea typeface="Roboto Condensed Light"/>
                <a:cs typeface="Roboto Condensed Light"/>
                <a:sym typeface="Roboto Condensed Light"/>
              </a:rPr>
              <a:t>big data.</a:t>
            </a:r>
            <a:endParaRPr sz="1600" i="1" dirty="0">
              <a:solidFill>
                <a:srgbClr val="31414D"/>
              </a:solidFill>
              <a:ea typeface="Roboto Condensed Light"/>
              <a:cs typeface="Roboto Condensed Light"/>
              <a:sym typeface="Roboto Condensed Light"/>
            </a:endParaRPr>
          </a:p>
        </p:txBody>
      </p:sp>
      <p:pic>
        <p:nvPicPr>
          <p:cNvPr id="3" name="Picture 2">
            <a:extLst>
              <a:ext uri="{FF2B5EF4-FFF2-40B4-BE49-F238E27FC236}">
                <a16:creationId xmlns:a16="http://schemas.microsoft.com/office/drawing/2014/main" id="{08D19DED-355C-EDFC-4828-15A83C088BB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4016319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p:tgtEl>
                                          <p:spTgt spid="42"/>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id="{AE344CDD-0172-6E52-C80B-2D3CFFF6487E}"/>
              </a:ext>
            </a:extLst>
          </p:cNvPr>
          <p:cNvGrpSpPr/>
          <p:nvPr/>
        </p:nvGrpSpPr>
        <p:grpSpPr>
          <a:xfrm>
            <a:off x="225041" y="267651"/>
            <a:ext cx="6487457" cy="1210951"/>
            <a:chOff x="225041" y="267651"/>
            <a:chExt cx="6487457" cy="1210951"/>
          </a:xfrm>
        </p:grpSpPr>
        <p:grpSp>
          <p:nvGrpSpPr>
            <p:cNvPr id="77" name="Group 76">
              <a:extLst>
                <a:ext uri="{FF2B5EF4-FFF2-40B4-BE49-F238E27FC236}">
                  <a16:creationId xmlns:a16="http://schemas.microsoft.com/office/drawing/2014/main" id="{C5AF0D6F-08A4-7CE6-674B-BD2A4CCEFEE2}"/>
                </a:ext>
              </a:extLst>
            </p:cNvPr>
            <p:cNvGrpSpPr/>
            <p:nvPr/>
          </p:nvGrpSpPr>
          <p:grpSpPr>
            <a:xfrm>
              <a:off x="225041" y="267651"/>
              <a:ext cx="6487457" cy="1210951"/>
              <a:chOff x="225041" y="267651"/>
              <a:chExt cx="6487457" cy="1210951"/>
            </a:xfrm>
          </p:grpSpPr>
          <p:grpSp>
            <p:nvGrpSpPr>
              <p:cNvPr id="89" name="Group 88">
                <a:extLst>
                  <a:ext uri="{FF2B5EF4-FFF2-40B4-BE49-F238E27FC236}">
                    <a16:creationId xmlns:a16="http://schemas.microsoft.com/office/drawing/2014/main" id="{E23751AB-DE9C-22C8-CED1-891B3EA73FFA}"/>
                  </a:ext>
                </a:extLst>
              </p:cNvPr>
              <p:cNvGrpSpPr/>
              <p:nvPr/>
            </p:nvGrpSpPr>
            <p:grpSpPr>
              <a:xfrm>
                <a:off x="482294" y="524143"/>
                <a:ext cx="4581755" cy="954459"/>
                <a:chOff x="4164983" y="2203246"/>
                <a:chExt cx="4581755" cy="954459"/>
              </a:xfrm>
            </p:grpSpPr>
            <p:sp>
              <p:nvSpPr>
                <p:cNvPr id="95" name="Rectangle 94">
                  <a:extLst>
                    <a:ext uri="{FF2B5EF4-FFF2-40B4-BE49-F238E27FC236}">
                      <a16:creationId xmlns:a16="http://schemas.microsoft.com/office/drawing/2014/main" id="{7E196F89-97D6-3CF9-38F4-597BCD511DE2}"/>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96" name="Flowchart: Alternate Process 95">
                  <a:extLst>
                    <a:ext uri="{FF2B5EF4-FFF2-40B4-BE49-F238E27FC236}">
                      <a16:creationId xmlns:a16="http://schemas.microsoft.com/office/drawing/2014/main" id="{A597B030-C23E-2334-7915-11477BD11772}"/>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2. Perkembangan Teknologi Era Revolusi Industri 4.0</a:t>
                  </a:r>
                  <a:endParaRPr lang="id-ID" sz="2000" b="1" dirty="0">
                    <a:solidFill>
                      <a:schemeClr val="tx1"/>
                    </a:solidFill>
                  </a:endParaRPr>
                </a:p>
              </p:txBody>
            </p:sp>
          </p:grpSp>
          <p:grpSp>
            <p:nvGrpSpPr>
              <p:cNvPr id="90" name="Group 89">
                <a:extLst>
                  <a:ext uri="{FF2B5EF4-FFF2-40B4-BE49-F238E27FC236}">
                    <a16:creationId xmlns:a16="http://schemas.microsoft.com/office/drawing/2014/main" id="{6AE36DF7-44C8-A0DD-080B-200D16A172EE}"/>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91" name="Oval 90">
                  <a:extLst>
                    <a:ext uri="{FF2B5EF4-FFF2-40B4-BE49-F238E27FC236}">
                      <a16:creationId xmlns:a16="http://schemas.microsoft.com/office/drawing/2014/main" id="{E70D0F03-88BD-6B68-4937-F173AD0EBC5B}"/>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a:extLst>
                    <a:ext uri="{FF2B5EF4-FFF2-40B4-BE49-F238E27FC236}">
                      <a16:creationId xmlns:a16="http://schemas.microsoft.com/office/drawing/2014/main" id="{932BAF43-1B1C-3C80-E7D7-B6C447AD150D}"/>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3" name="Rectangle 92">
                  <a:extLst>
                    <a:ext uri="{FF2B5EF4-FFF2-40B4-BE49-F238E27FC236}">
                      <a16:creationId xmlns:a16="http://schemas.microsoft.com/office/drawing/2014/main" id="{1792E54F-F1C9-837A-8826-14D8CEF4A972}"/>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    Perkembangan Teknologi Perangkat Lunak dan Gim Era Revolusi Industri</a:t>
                  </a:r>
                  <a:endParaRPr lang="en-ID" sz="2000" dirty="0">
                    <a:solidFill>
                      <a:schemeClr val="bg1"/>
                    </a:solidFill>
                    <a:effectLst>
                      <a:outerShdw blurRad="63500" sx="102000" sy="102000" algn="ctr" rotWithShape="0">
                        <a:prstClr val="black">
                          <a:alpha val="40000"/>
                        </a:prstClr>
                      </a:outerShdw>
                    </a:effectLst>
                  </a:endParaRPr>
                </a:p>
              </p:txBody>
            </p:sp>
            <p:sp>
              <p:nvSpPr>
                <p:cNvPr id="94" name="Oval 93">
                  <a:extLst>
                    <a:ext uri="{FF2B5EF4-FFF2-40B4-BE49-F238E27FC236}">
                      <a16:creationId xmlns:a16="http://schemas.microsoft.com/office/drawing/2014/main" id="{FBEFB905-2B38-8212-8581-12501340F76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C</a:t>
                  </a:r>
                  <a:endParaRPr lang="en-ID" sz="3200" b="1" dirty="0">
                    <a:solidFill>
                      <a:sysClr val="windowText" lastClr="000000"/>
                    </a:solidFill>
                  </a:endParaRPr>
                </a:p>
              </p:txBody>
            </p:sp>
          </p:grpSp>
        </p:grpSp>
        <p:grpSp>
          <p:nvGrpSpPr>
            <p:cNvPr id="78" name="Google Shape;3158;p169">
              <a:extLst>
                <a:ext uri="{FF2B5EF4-FFF2-40B4-BE49-F238E27FC236}">
                  <a16:creationId xmlns:a16="http://schemas.microsoft.com/office/drawing/2014/main" id="{750D01F5-FBE1-13AC-A83C-2216643C069E}"/>
                </a:ext>
              </a:extLst>
            </p:cNvPr>
            <p:cNvGrpSpPr/>
            <p:nvPr/>
          </p:nvGrpSpPr>
          <p:grpSpPr>
            <a:xfrm>
              <a:off x="5149154" y="1020977"/>
              <a:ext cx="1218632" cy="67990"/>
              <a:chOff x="2521850" y="1810250"/>
              <a:chExt cx="540225" cy="34025"/>
            </a:xfrm>
          </p:grpSpPr>
          <p:sp>
            <p:nvSpPr>
              <p:cNvPr id="79" name="Google Shape;3159;p169">
                <a:extLst>
                  <a:ext uri="{FF2B5EF4-FFF2-40B4-BE49-F238E27FC236}">
                    <a16:creationId xmlns:a16="http://schemas.microsoft.com/office/drawing/2014/main" id="{4443BB45-34E5-8DF8-7CEB-09BC1BD40415}"/>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3160;p169">
                <a:extLst>
                  <a:ext uri="{FF2B5EF4-FFF2-40B4-BE49-F238E27FC236}">
                    <a16:creationId xmlns:a16="http://schemas.microsoft.com/office/drawing/2014/main" id="{BB8C4323-6E69-9590-B040-AE1EBA6851B1}"/>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3161;p169">
                <a:extLst>
                  <a:ext uri="{FF2B5EF4-FFF2-40B4-BE49-F238E27FC236}">
                    <a16:creationId xmlns:a16="http://schemas.microsoft.com/office/drawing/2014/main" id="{DE3B75C3-EA4B-19B6-5BA9-0DE392D3EC75}"/>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3162;p169">
                <a:extLst>
                  <a:ext uri="{FF2B5EF4-FFF2-40B4-BE49-F238E27FC236}">
                    <a16:creationId xmlns:a16="http://schemas.microsoft.com/office/drawing/2014/main" id="{2BE7F9E6-696E-8882-0AEB-EF2277BC54FC}"/>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3163;p169">
                <a:extLst>
                  <a:ext uri="{FF2B5EF4-FFF2-40B4-BE49-F238E27FC236}">
                    <a16:creationId xmlns:a16="http://schemas.microsoft.com/office/drawing/2014/main" id="{57C75B5A-85D1-7BB5-1BF9-B3155B7D1BF1}"/>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3164;p169">
                <a:extLst>
                  <a:ext uri="{FF2B5EF4-FFF2-40B4-BE49-F238E27FC236}">
                    <a16:creationId xmlns:a16="http://schemas.microsoft.com/office/drawing/2014/main" id="{692AC9BE-8B50-47F1-8B55-E3CE6D11B9F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3165;p169">
                <a:extLst>
                  <a:ext uri="{FF2B5EF4-FFF2-40B4-BE49-F238E27FC236}">
                    <a16:creationId xmlns:a16="http://schemas.microsoft.com/office/drawing/2014/main" id="{D7E1DB68-1D1D-74E6-8357-AEE9BAF53C04}"/>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3166;p169">
                <a:extLst>
                  <a:ext uri="{FF2B5EF4-FFF2-40B4-BE49-F238E27FC236}">
                    <a16:creationId xmlns:a16="http://schemas.microsoft.com/office/drawing/2014/main" id="{E50060F8-E290-A13C-FB17-C77C51B001B6}"/>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3167;p169">
                <a:extLst>
                  <a:ext uri="{FF2B5EF4-FFF2-40B4-BE49-F238E27FC236}">
                    <a16:creationId xmlns:a16="http://schemas.microsoft.com/office/drawing/2014/main" id="{C7B4C6C8-A818-1CEB-FEA4-E2EA67B4CD27}"/>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3168;p169">
                <a:extLst>
                  <a:ext uri="{FF2B5EF4-FFF2-40B4-BE49-F238E27FC236}">
                    <a16:creationId xmlns:a16="http://schemas.microsoft.com/office/drawing/2014/main" id="{A371A1AE-75D6-880D-CD60-484A4AD6AB29}"/>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 name="Google Shape;4621;p169">
            <a:extLst>
              <a:ext uri="{FF2B5EF4-FFF2-40B4-BE49-F238E27FC236}">
                <a16:creationId xmlns:a16="http://schemas.microsoft.com/office/drawing/2014/main" id="{4308035F-BBF0-5057-7E4E-5FBBA7A4A5D4}"/>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99" name="Google Shape;4622;p169">
              <a:extLst>
                <a:ext uri="{FF2B5EF4-FFF2-40B4-BE49-F238E27FC236}">
                  <a16:creationId xmlns:a16="http://schemas.microsoft.com/office/drawing/2014/main" id="{593B8778-FC1B-8905-4F9A-5661B1312DCC}"/>
                </a:ext>
              </a:extLst>
            </p:cNvPr>
            <p:cNvGrpSpPr/>
            <p:nvPr/>
          </p:nvGrpSpPr>
          <p:grpSpPr>
            <a:xfrm>
              <a:off x="2127141" y="3048223"/>
              <a:ext cx="418743" cy="403304"/>
              <a:chOff x="2101363" y="3048223"/>
              <a:chExt cx="418743" cy="403304"/>
            </a:xfrm>
          </p:grpSpPr>
          <p:sp>
            <p:nvSpPr>
              <p:cNvPr id="102" name="Google Shape;4623;p169">
                <a:extLst>
                  <a:ext uri="{FF2B5EF4-FFF2-40B4-BE49-F238E27FC236}">
                    <a16:creationId xmlns:a16="http://schemas.microsoft.com/office/drawing/2014/main" id="{ED7745EA-251C-47CE-F113-A394B4FF4109}"/>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4624;p169">
                <a:extLst>
                  <a:ext uri="{FF2B5EF4-FFF2-40B4-BE49-F238E27FC236}">
                    <a16:creationId xmlns:a16="http://schemas.microsoft.com/office/drawing/2014/main" id="{54CC4B19-99C8-7342-0A28-A27183DC81AF}"/>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 name="Google Shape;4625;p169">
              <a:extLst>
                <a:ext uri="{FF2B5EF4-FFF2-40B4-BE49-F238E27FC236}">
                  <a16:creationId xmlns:a16="http://schemas.microsoft.com/office/drawing/2014/main" id="{605EB017-95B5-77B5-F0AB-C39C316516AD}"/>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4626;p169">
              <a:extLst>
                <a:ext uri="{FF2B5EF4-FFF2-40B4-BE49-F238E27FC236}">
                  <a16:creationId xmlns:a16="http://schemas.microsoft.com/office/drawing/2014/main" id="{2E6AF433-6DAD-16D4-E546-D9278AF63871}"/>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Flowchart: Decision 4">
            <a:extLst>
              <a:ext uri="{FF2B5EF4-FFF2-40B4-BE49-F238E27FC236}">
                <a16:creationId xmlns:a16="http://schemas.microsoft.com/office/drawing/2014/main" id="{81AB1F72-3A28-96F2-286B-FEFCF1C9747E}"/>
              </a:ext>
            </a:extLst>
          </p:cNvPr>
          <p:cNvSpPr/>
          <p:nvPr/>
        </p:nvSpPr>
        <p:spPr>
          <a:xfrm>
            <a:off x="536559" y="1852560"/>
            <a:ext cx="1267904" cy="1193194"/>
          </a:xfrm>
          <a:prstGeom prst="flowChartDecision">
            <a:avLst/>
          </a:prstGeom>
          <a:solidFill>
            <a:srgbClr val="869FB2"/>
          </a:solidFill>
          <a:ln>
            <a:solidFill>
              <a:srgbClr val="31414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Flowchart: Decision 5">
            <a:extLst>
              <a:ext uri="{FF2B5EF4-FFF2-40B4-BE49-F238E27FC236}">
                <a16:creationId xmlns:a16="http://schemas.microsoft.com/office/drawing/2014/main" id="{683B45B8-0725-971A-B641-974C5C00A4EC}"/>
              </a:ext>
            </a:extLst>
          </p:cNvPr>
          <p:cNvSpPr/>
          <p:nvPr/>
        </p:nvSpPr>
        <p:spPr>
          <a:xfrm>
            <a:off x="716130" y="1955485"/>
            <a:ext cx="1088333" cy="1025080"/>
          </a:xfrm>
          <a:prstGeom prst="flowChartDecision">
            <a:avLst/>
          </a:prstGeom>
          <a:solidFill>
            <a:srgbClr val="869FB2"/>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Flowchart: Decision 6">
            <a:extLst>
              <a:ext uri="{FF2B5EF4-FFF2-40B4-BE49-F238E27FC236}">
                <a16:creationId xmlns:a16="http://schemas.microsoft.com/office/drawing/2014/main" id="{360E96B2-8892-C00F-C7A2-CEEA2F7364E5}"/>
              </a:ext>
            </a:extLst>
          </p:cNvPr>
          <p:cNvSpPr/>
          <p:nvPr/>
        </p:nvSpPr>
        <p:spPr>
          <a:xfrm>
            <a:off x="7497161" y="3309074"/>
            <a:ext cx="1267904" cy="1193194"/>
          </a:xfrm>
          <a:prstGeom prst="flowChartDecision">
            <a:avLst/>
          </a:prstGeom>
          <a:solidFill>
            <a:srgbClr val="869FB2"/>
          </a:solidFill>
          <a:ln>
            <a:solidFill>
              <a:srgbClr val="31414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Flowchart: Decision 7">
            <a:extLst>
              <a:ext uri="{FF2B5EF4-FFF2-40B4-BE49-F238E27FC236}">
                <a16:creationId xmlns:a16="http://schemas.microsoft.com/office/drawing/2014/main" id="{76E57CE0-4B6F-3544-7777-A9D767934923}"/>
              </a:ext>
            </a:extLst>
          </p:cNvPr>
          <p:cNvSpPr/>
          <p:nvPr/>
        </p:nvSpPr>
        <p:spPr>
          <a:xfrm>
            <a:off x="7510472" y="3398144"/>
            <a:ext cx="1088333" cy="1025080"/>
          </a:xfrm>
          <a:prstGeom prst="flowChartDecision">
            <a:avLst/>
          </a:prstGeom>
          <a:solidFill>
            <a:srgbClr val="869FB2"/>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0" name="Straight Arrow Connector 9">
            <a:extLst>
              <a:ext uri="{FF2B5EF4-FFF2-40B4-BE49-F238E27FC236}">
                <a16:creationId xmlns:a16="http://schemas.microsoft.com/office/drawing/2014/main" id="{4C031520-11F1-E511-8AC7-9C57F6580E7D}"/>
              </a:ext>
            </a:extLst>
          </p:cNvPr>
          <p:cNvCxnSpPr>
            <a:cxnSpLocks/>
            <a:stCxn id="5" idx="2"/>
          </p:cNvCxnSpPr>
          <p:nvPr/>
        </p:nvCxnSpPr>
        <p:spPr>
          <a:xfrm>
            <a:off x="1170511" y="3045754"/>
            <a:ext cx="0" cy="380837"/>
          </a:xfrm>
          <a:prstGeom prst="straightConnector1">
            <a:avLst/>
          </a:prstGeom>
          <a:ln>
            <a:solidFill>
              <a:srgbClr val="31414D"/>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C659EF0-26A9-F3DB-A957-3D097ECC18C9}"/>
              </a:ext>
            </a:extLst>
          </p:cNvPr>
          <p:cNvCxnSpPr>
            <a:stCxn id="6" idx="3"/>
          </p:cNvCxnSpPr>
          <p:nvPr/>
        </p:nvCxnSpPr>
        <p:spPr>
          <a:xfrm flipV="1">
            <a:off x="1804463" y="2449157"/>
            <a:ext cx="366866" cy="18868"/>
          </a:xfrm>
          <a:prstGeom prst="straightConnector1">
            <a:avLst/>
          </a:prstGeom>
          <a:ln>
            <a:solidFill>
              <a:srgbClr val="31414D"/>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4233996-8A50-321D-33E0-32799E0AF92F}"/>
              </a:ext>
            </a:extLst>
          </p:cNvPr>
          <p:cNvCxnSpPr>
            <a:cxnSpLocks/>
            <a:stCxn id="7" idx="1"/>
          </p:cNvCxnSpPr>
          <p:nvPr/>
        </p:nvCxnSpPr>
        <p:spPr>
          <a:xfrm flipH="1">
            <a:off x="7082887" y="3905671"/>
            <a:ext cx="414274" cy="0"/>
          </a:xfrm>
          <a:prstGeom prst="straightConnector1">
            <a:avLst/>
          </a:prstGeom>
          <a:ln>
            <a:solidFill>
              <a:srgbClr val="31414D"/>
            </a:solidFill>
            <a:tailEnd type="triangle"/>
          </a:ln>
        </p:spPr>
        <p:style>
          <a:lnRef idx="1">
            <a:schemeClr val="accent1"/>
          </a:lnRef>
          <a:fillRef idx="0">
            <a:schemeClr val="accent1"/>
          </a:fillRef>
          <a:effectRef idx="0">
            <a:schemeClr val="accent1"/>
          </a:effectRef>
          <a:fontRef idx="minor">
            <a:schemeClr val="tx1"/>
          </a:fontRef>
        </p:style>
      </p:cxnSp>
      <p:sp>
        <p:nvSpPr>
          <p:cNvPr id="17" name="Google Shape;1878;p151">
            <a:extLst>
              <a:ext uri="{FF2B5EF4-FFF2-40B4-BE49-F238E27FC236}">
                <a16:creationId xmlns:a16="http://schemas.microsoft.com/office/drawing/2014/main" id="{B376C229-8343-C4B8-EEBE-10A43ED9FFC9}"/>
              </a:ext>
            </a:extLst>
          </p:cNvPr>
          <p:cNvSpPr txBox="1"/>
          <p:nvPr/>
        </p:nvSpPr>
        <p:spPr>
          <a:xfrm>
            <a:off x="316788" y="3842592"/>
            <a:ext cx="3160700"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b="1" i="1">
                <a:solidFill>
                  <a:srgbClr val="31414D"/>
                </a:solidFill>
                <a:ea typeface="Roboto Condensed Light"/>
                <a:cs typeface="Roboto Condensed Light"/>
                <a:sym typeface="Roboto Condensed Light"/>
              </a:rPr>
              <a:t>Internet of Things </a:t>
            </a:r>
            <a:r>
              <a:rPr lang="en-US" sz="1600" b="1">
                <a:solidFill>
                  <a:srgbClr val="31414D"/>
                </a:solidFill>
                <a:ea typeface="Roboto Condensed Light"/>
                <a:cs typeface="Roboto Condensed Light"/>
                <a:sym typeface="Roboto Condensed Light"/>
              </a:rPr>
              <a:t>(IoT)</a:t>
            </a:r>
          </a:p>
          <a:p>
            <a:pPr marL="0" lvl="0" indent="0" algn="just" rtl="0">
              <a:spcBef>
                <a:spcPts val="0"/>
              </a:spcBef>
              <a:spcAft>
                <a:spcPts val="0"/>
              </a:spcAft>
              <a:buNone/>
            </a:pPr>
            <a:r>
              <a:rPr lang="en-US" sz="1600">
                <a:solidFill>
                  <a:srgbClr val="31414D"/>
                </a:solidFill>
                <a:ea typeface="Roboto Condensed Light"/>
                <a:cs typeface="Roboto Condensed Light"/>
                <a:sym typeface="Roboto Condensed Light"/>
              </a:rPr>
              <a:t>IoT adalah suatu konsep yang menghubungkan semua perangkat digital dalam jaringan internet secara luas dan terintegrasi.</a:t>
            </a:r>
            <a:endParaRPr sz="1600" dirty="0">
              <a:solidFill>
                <a:srgbClr val="31414D"/>
              </a:solidFill>
              <a:ea typeface="Roboto Condensed Light"/>
              <a:cs typeface="Roboto Condensed Light"/>
              <a:sym typeface="Roboto Condensed Light"/>
            </a:endParaRPr>
          </a:p>
        </p:txBody>
      </p:sp>
      <p:sp>
        <p:nvSpPr>
          <p:cNvPr id="18" name="Google Shape;1878;p151">
            <a:extLst>
              <a:ext uri="{FF2B5EF4-FFF2-40B4-BE49-F238E27FC236}">
                <a16:creationId xmlns:a16="http://schemas.microsoft.com/office/drawing/2014/main" id="{E6F00BBC-EA9D-8C5D-FACD-263FB32E7025}"/>
              </a:ext>
            </a:extLst>
          </p:cNvPr>
          <p:cNvSpPr txBox="1"/>
          <p:nvPr/>
        </p:nvSpPr>
        <p:spPr>
          <a:xfrm>
            <a:off x="2184639" y="2204111"/>
            <a:ext cx="2678305"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b="1" i="1">
                <a:solidFill>
                  <a:srgbClr val="31414D"/>
                </a:solidFill>
                <a:ea typeface="Roboto Condensed Light"/>
                <a:cs typeface="Roboto Condensed Light"/>
                <a:sym typeface="Roboto Condensed Light"/>
              </a:rPr>
              <a:t>Big Data</a:t>
            </a:r>
          </a:p>
          <a:p>
            <a:pPr marL="0" lvl="0" indent="0" algn="just" rtl="0">
              <a:spcBef>
                <a:spcPts val="0"/>
              </a:spcBef>
              <a:spcAft>
                <a:spcPts val="0"/>
              </a:spcAft>
              <a:buNone/>
            </a:pPr>
            <a:r>
              <a:rPr lang="en-US" sz="1600" i="1">
                <a:solidFill>
                  <a:srgbClr val="31414D"/>
                </a:solidFill>
                <a:ea typeface="Roboto Condensed Light"/>
                <a:cs typeface="Roboto Condensed Light"/>
                <a:sym typeface="Roboto Condensed Light"/>
              </a:rPr>
              <a:t>Big data </a:t>
            </a:r>
            <a:r>
              <a:rPr lang="en-US" sz="1600">
                <a:solidFill>
                  <a:srgbClr val="31414D"/>
                </a:solidFill>
                <a:ea typeface="Roboto Condensed Light"/>
                <a:cs typeface="Roboto Condensed Light"/>
                <a:sym typeface="Roboto Condensed Light"/>
              </a:rPr>
              <a:t>adalah kumpulan data dengan volume besar dan kompleks, baik terstruktur maupun tidak terstruktur yang jumlahnya terus bertambah setiap saat.</a:t>
            </a:r>
            <a:endParaRPr sz="1600" dirty="0">
              <a:solidFill>
                <a:srgbClr val="31414D"/>
              </a:solidFill>
              <a:ea typeface="Roboto Condensed Light"/>
              <a:cs typeface="Roboto Condensed Light"/>
              <a:sym typeface="Roboto Condensed Light"/>
            </a:endParaRPr>
          </a:p>
        </p:txBody>
      </p:sp>
      <p:cxnSp>
        <p:nvCxnSpPr>
          <p:cNvPr id="21" name="Straight Arrow Connector 20">
            <a:extLst>
              <a:ext uri="{FF2B5EF4-FFF2-40B4-BE49-F238E27FC236}">
                <a16:creationId xmlns:a16="http://schemas.microsoft.com/office/drawing/2014/main" id="{8C109FCF-728E-4BE8-EFD3-E6C62C143B2C}"/>
              </a:ext>
            </a:extLst>
          </p:cNvPr>
          <p:cNvCxnSpPr>
            <a:stCxn id="7" idx="0"/>
          </p:cNvCxnSpPr>
          <p:nvPr/>
        </p:nvCxnSpPr>
        <p:spPr>
          <a:xfrm flipV="1">
            <a:off x="8131113" y="2881745"/>
            <a:ext cx="15360" cy="427329"/>
          </a:xfrm>
          <a:prstGeom prst="straightConnector1">
            <a:avLst/>
          </a:prstGeom>
          <a:ln>
            <a:solidFill>
              <a:srgbClr val="31414D"/>
            </a:solidFill>
            <a:tailEnd type="triangle"/>
          </a:ln>
        </p:spPr>
        <p:style>
          <a:lnRef idx="1">
            <a:schemeClr val="accent1"/>
          </a:lnRef>
          <a:fillRef idx="0">
            <a:schemeClr val="accent1"/>
          </a:fillRef>
          <a:effectRef idx="0">
            <a:schemeClr val="accent1"/>
          </a:effectRef>
          <a:fontRef idx="minor">
            <a:schemeClr val="tx1"/>
          </a:fontRef>
        </p:style>
      </p:cxnSp>
      <p:sp>
        <p:nvSpPr>
          <p:cNvPr id="22" name="Google Shape;1878;p151">
            <a:extLst>
              <a:ext uri="{FF2B5EF4-FFF2-40B4-BE49-F238E27FC236}">
                <a16:creationId xmlns:a16="http://schemas.microsoft.com/office/drawing/2014/main" id="{5EC2A558-60D5-FAE2-C25C-162A2FD0114B}"/>
              </a:ext>
            </a:extLst>
          </p:cNvPr>
          <p:cNvSpPr txBox="1"/>
          <p:nvPr/>
        </p:nvSpPr>
        <p:spPr>
          <a:xfrm>
            <a:off x="4300886" y="3834842"/>
            <a:ext cx="2782001"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b="1" i="1">
                <a:solidFill>
                  <a:srgbClr val="31414D"/>
                </a:solidFill>
                <a:ea typeface="Roboto Condensed Light"/>
                <a:cs typeface="Roboto Condensed Light"/>
                <a:sym typeface="Roboto Condensed Light"/>
              </a:rPr>
              <a:t>Cloud Computing</a:t>
            </a:r>
          </a:p>
          <a:p>
            <a:pPr marL="0" lvl="0" indent="0" algn="just" rtl="0">
              <a:spcBef>
                <a:spcPts val="0"/>
              </a:spcBef>
              <a:spcAft>
                <a:spcPts val="0"/>
              </a:spcAft>
              <a:buNone/>
            </a:pPr>
            <a:r>
              <a:rPr lang="en-US" sz="1600" i="1">
                <a:solidFill>
                  <a:srgbClr val="31414D"/>
                </a:solidFill>
                <a:ea typeface="Roboto Condensed Light"/>
                <a:cs typeface="Roboto Condensed Light"/>
                <a:sym typeface="Roboto Condensed Light"/>
              </a:rPr>
              <a:t>Cloud computing </a:t>
            </a:r>
            <a:r>
              <a:rPr lang="en-US" sz="1600">
                <a:solidFill>
                  <a:srgbClr val="31414D"/>
                </a:solidFill>
                <a:ea typeface="Roboto Condensed Light"/>
                <a:cs typeface="Roboto Condensed Light"/>
                <a:sym typeface="Roboto Condensed Light"/>
              </a:rPr>
              <a:t>adalah proses komputasi menggunakan jaringan internet. </a:t>
            </a:r>
            <a:endParaRPr sz="1600" dirty="0">
              <a:solidFill>
                <a:srgbClr val="31414D"/>
              </a:solidFill>
              <a:ea typeface="Roboto Condensed Light"/>
              <a:cs typeface="Roboto Condensed Light"/>
              <a:sym typeface="Roboto Condensed Light"/>
            </a:endParaRPr>
          </a:p>
        </p:txBody>
      </p:sp>
      <p:sp>
        <p:nvSpPr>
          <p:cNvPr id="23" name="Google Shape;1878;p151">
            <a:extLst>
              <a:ext uri="{FF2B5EF4-FFF2-40B4-BE49-F238E27FC236}">
                <a16:creationId xmlns:a16="http://schemas.microsoft.com/office/drawing/2014/main" id="{2B6EF791-2F39-C95A-2380-D2B0D40A3182}"/>
              </a:ext>
            </a:extLst>
          </p:cNvPr>
          <p:cNvSpPr txBox="1"/>
          <p:nvPr/>
        </p:nvSpPr>
        <p:spPr>
          <a:xfrm>
            <a:off x="5525363" y="2074782"/>
            <a:ext cx="3328690"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sz="1600" b="1" i="1">
                <a:solidFill>
                  <a:srgbClr val="31414D"/>
                </a:solidFill>
                <a:ea typeface="Roboto Condensed Light"/>
                <a:cs typeface="Roboto Condensed Light"/>
                <a:sym typeface="Roboto Condensed Light"/>
              </a:rPr>
              <a:t>Information Security</a:t>
            </a:r>
          </a:p>
          <a:p>
            <a:pPr marL="0" lvl="0" indent="0" algn="just" rtl="0">
              <a:spcBef>
                <a:spcPts val="0"/>
              </a:spcBef>
              <a:spcAft>
                <a:spcPts val="0"/>
              </a:spcAft>
              <a:buNone/>
            </a:pPr>
            <a:r>
              <a:rPr lang="en-US" sz="1600" i="1">
                <a:solidFill>
                  <a:srgbClr val="31414D"/>
                </a:solidFill>
                <a:ea typeface="Roboto Condensed Light"/>
                <a:cs typeface="Roboto Condensed Light"/>
                <a:sym typeface="Roboto Condensed Light"/>
              </a:rPr>
              <a:t>Information security </a:t>
            </a:r>
            <a:r>
              <a:rPr lang="en-US" sz="1600">
                <a:solidFill>
                  <a:srgbClr val="31414D"/>
                </a:solidFill>
                <a:ea typeface="Roboto Condensed Light"/>
                <a:cs typeface="Roboto Condensed Light"/>
                <a:sym typeface="Roboto Condensed Light"/>
              </a:rPr>
              <a:t>atau keamanan informasi merupakan Tindakan atau upaya yang dilakukan untuk melindungi keamanan data atau informasi digital.</a:t>
            </a:r>
            <a:endParaRPr sz="1600" dirty="0">
              <a:solidFill>
                <a:srgbClr val="31414D"/>
              </a:solidFill>
              <a:ea typeface="Roboto Condensed Light"/>
              <a:cs typeface="Roboto Condensed Light"/>
              <a:sym typeface="Roboto Condensed Light"/>
            </a:endParaRPr>
          </a:p>
        </p:txBody>
      </p:sp>
      <p:pic>
        <p:nvPicPr>
          <p:cNvPr id="2" name="Picture 1">
            <a:extLst>
              <a:ext uri="{FF2B5EF4-FFF2-40B4-BE49-F238E27FC236}">
                <a16:creationId xmlns:a16="http://schemas.microsoft.com/office/drawing/2014/main" id="{A91C72A9-2D30-6DB9-F999-A3C2A14A3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74662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39BB107-AD3C-FD05-ECCA-3F228494B0A4}"/>
              </a:ext>
            </a:extLst>
          </p:cNvPr>
          <p:cNvGrpSpPr/>
          <p:nvPr/>
        </p:nvGrpSpPr>
        <p:grpSpPr>
          <a:xfrm>
            <a:off x="225041" y="267651"/>
            <a:ext cx="6487457" cy="1210951"/>
            <a:chOff x="225041" y="267651"/>
            <a:chExt cx="6487457" cy="1210951"/>
          </a:xfrm>
        </p:grpSpPr>
        <p:grpSp>
          <p:nvGrpSpPr>
            <p:cNvPr id="7" name="Group 6">
              <a:extLst>
                <a:ext uri="{FF2B5EF4-FFF2-40B4-BE49-F238E27FC236}">
                  <a16:creationId xmlns:a16="http://schemas.microsoft.com/office/drawing/2014/main" id="{0595EA19-04E8-65CE-E213-FD8185121275}"/>
                </a:ext>
              </a:extLst>
            </p:cNvPr>
            <p:cNvGrpSpPr/>
            <p:nvPr/>
          </p:nvGrpSpPr>
          <p:grpSpPr>
            <a:xfrm>
              <a:off x="225041" y="267651"/>
              <a:ext cx="6487457" cy="1210951"/>
              <a:chOff x="225041" y="267651"/>
              <a:chExt cx="6487457" cy="1210951"/>
            </a:xfrm>
          </p:grpSpPr>
          <p:grpSp>
            <p:nvGrpSpPr>
              <p:cNvPr id="24" name="Group 23">
                <a:extLst>
                  <a:ext uri="{FF2B5EF4-FFF2-40B4-BE49-F238E27FC236}">
                    <a16:creationId xmlns:a16="http://schemas.microsoft.com/office/drawing/2014/main" id="{BAB08783-DBD6-6B48-9820-C61C5FCFE198}"/>
                  </a:ext>
                </a:extLst>
              </p:cNvPr>
              <p:cNvGrpSpPr/>
              <p:nvPr/>
            </p:nvGrpSpPr>
            <p:grpSpPr>
              <a:xfrm>
                <a:off x="482294" y="524143"/>
                <a:ext cx="4581755" cy="954459"/>
                <a:chOff x="4164983" y="2203246"/>
                <a:chExt cx="4581755" cy="954459"/>
              </a:xfrm>
            </p:grpSpPr>
            <p:sp>
              <p:nvSpPr>
                <p:cNvPr id="34" name="Rectangle 33">
                  <a:extLst>
                    <a:ext uri="{FF2B5EF4-FFF2-40B4-BE49-F238E27FC236}">
                      <a16:creationId xmlns:a16="http://schemas.microsoft.com/office/drawing/2014/main" id="{AEB19952-511E-E6F1-D806-6488010997EA}"/>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5" name="Flowchart: Alternate Process 34">
                  <a:extLst>
                    <a:ext uri="{FF2B5EF4-FFF2-40B4-BE49-F238E27FC236}">
                      <a16:creationId xmlns:a16="http://schemas.microsoft.com/office/drawing/2014/main" id="{3A28E866-6A19-A067-E09E-5BA80CA97B7E}"/>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3. Penerapan Perangkat Lunak Era Industri 4.0</a:t>
                  </a:r>
                  <a:endParaRPr lang="id-ID" sz="2000" b="1" dirty="0">
                    <a:solidFill>
                      <a:schemeClr val="tx1"/>
                    </a:solidFill>
                  </a:endParaRPr>
                </a:p>
              </p:txBody>
            </p:sp>
          </p:grpSp>
          <p:grpSp>
            <p:nvGrpSpPr>
              <p:cNvPr id="25" name="Group 24">
                <a:extLst>
                  <a:ext uri="{FF2B5EF4-FFF2-40B4-BE49-F238E27FC236}">
                    <a16:creationId xmlns:a16="http://schemas.microsoft.com/office/drawing/2014/main" id="{3DCB726A-A1F1-FD31-6074-F7FB00D5913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30" name="Oval 29">
                  <a:extLst>
                    <a:ext uri="{FF2B5EF4-FFF2-40B4-BE49-F238E27FC236}">
                      <a16:creationId xmlns:a16="http://schemas.microsoft.com/office/drawing/2014/main" id="{86F00479-0F3D-0231-F813-D42C3739018A}"/>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 name="Oval 30">
                  <a:extLst>
                    <a:ext uri="{FF2B5EF4-FFF2-40B4-BE49-F238E27FC236}">
                      <a16:creationId xmlns:a16="http://schemas.microsoft.com/office/drawing/2014/main" id="{A15A93C1-8D90-6BD1-72CC-8A3F663FA595}"/>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 name="Rectangle 31">
                  <a:extLst>
                    <a:ext uri="{FF2B5EF4-FFF2-40B4-BE49-F238E27FC236}">
                      <a16:creationId xmlns:a16="http://schemas.microsoft.com/office/drawing/2014/main" id="{A656E8F6-F4C2-A5CE-E515-4DDC4B60B50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    Perkembangan Teknologi Perangkat Lunak dan Gim Era Revolusi Industri</a:t>
                  </a:r>
                  <a:endParaRPr lang="en-ID" sz="2000" dirty="0">
                    <a:solidFill>
                      <a:schemeClr val="bg1"/>
                    </a:solidFill>
                    <a:effectLst>
                      <a:outerShdw blurRad="63500" sx="102000" sy="102000" algn="ctr" rotWithShape="0">
                        <a:prstClr val="black">
                          <a:alpha val="40000"/>
                        </a:prstClr>
                      </a:outerShdw>
                    </a:effectLst>
                  </a:endParaRPr>
                </a:p>
              </p:txBody>
            </p:sp>
            <p:sp>
              <p:nvSpPr>
                <p:cNvPr id="33" name="Oval 32">
                  <a:extLst>
                    <a:ext uri="{FF2B5EF4-FFF2-40B4-BE49-F238E27FC236}">
                      <a16:creationId xmlns:a16="http://schemas.microsoft.com/office/drawing/2014/main" id="{EE0747F9-03DD-99D1-EC51-557BC594FB65}"/>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C</a:t>
                  </a:r>
                  <a:endParaRPr lang="en-ID" sz="3200" b="1" dirty="0">
                    <a:solidFill>
                      <a:sysClr val="windowText" lastClr="000000"/>
                    </a:solidFill>
                  </a:endParaRPr>
                </a:p>
              </p:txBody>
            </p:sp>
          </p:grpSp>
        </p:grpSp>
        <p:grpSp>
          <p:nvGrpSpPr>
            <p:cNvPr id="8" name="Google Shape;3158;p169">
              <a:extLst>
                <a:ext uri="{FF2B5EF4-FFF2-40B4-BE49-F238E27FC236}">
                  <a16:creationId xmlns:a16="http://schemas.microsoft.com/office/drawing/2014/main" id="{E1AC7B14-252A-B99B-9D23-43576B585656}"/>
                </a:ext>
              </a:extLst>
            </p:cNvPr>
            <p:cNvGrpSpPr/>
            <p:nvPr/>
          </p:nvGrpSpPr>
          <p:grpSpPr>
            <a:xfrm>
              <a:off x="5149154" y="1020977"/>
              <a:ext cx="1218632" cy="67990"/>
              <a:chOff x="2521850" y="1810250"/>
              <a:chExt cx="540225" cy="34025"/>
            </a:xfrm>
          </p:grpSpPr>
          <p:sp>
            <p:nvSpPr>
              <p:cNvPr id="9" name="Google Shape;3159;p169">
                <a:extLst>
                  <a:ext uri="{FF2B5EF4-FFF2-40B4-BE49-F238E27FC236}">
                    <a16:creationId xmlns:a16="http://schemas.microsoft.com/office/drawing/2014/main" id="{18FA6C57-62A0-9F43-3D7F-00809AC117CD}"/>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0;p169">
                <a:extLst>
                  <a:ext uri="{FF2B5EF4-FFF2-40B4-BE49-F238E27FC236}">
                    <a16:creationId xmlns:a16="http://schemas.microsoft.com/office/drawing/2014/main" id="{408EC069-3B8F-6598-0402-C358740D854A}"/>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1;p169">
                <a:extLst>
                  <a:ext uri="{FF2B5EF4-FFF2-40B4-BE49-F238E27FC236}">
                    <a16:creationId xmlns:a16="http://schemas.microsoft.com/office/drawing/2014/main" id="{D98DF5B9-BB39-6A69-4657-9A3F089338EB}"/>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2;p169">
                <a:extLst>
                  <a:ext uri="{FF2B5EF4-FFF2-40B4-BE49-F238E27FC236}">
                    <a16:creationId xmlns:a16="http://schemas.microsoft.com/office/drawing/2014/main" id="{15C22E0B-0876-56A5-4E7C-5FB3E95156FE}"/>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3;p169">
                <a:extLst>
                  <a:ext uri="{FF2B5EF4-FFF2-40B4-BE49-F238E27FC236}">
                    <a16:creationId xmlns:a16="http://schemas.microsoft.com/office/drawing/2014/main" id="{3507CE74-2B69-DE88-7327-B1408703D3E2}"/>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164;p169">
                <a:extLst>
                  <a:ext uri="{FF2B5EF4-FFF2-40B4-BE49-F238E27FC236}">
                    <a16:creationId xmlns:a16="http://schemas.microsoft.com/office/drawing/2014/main" id="{CDEB17DC-4B27-83A9-F3C9-4DB39F608E8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5;p169">
                <a:extLst>
                  <a:ext uri="{FF2B5EF4-FFF2-40B4-BE49-F238E27FC236}">
                    <a16:creationId xmlns:a16="http://schemas.microsoft.com/office/drawing/2014/main" id="{7B205B8D-ED3C-CAFC-9D6C-698F60E8831F}"/>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66;p169">
                <a:extLst>
                  <a:ext uri="{FF2B5EF4-FFF2-40B4-BE49-F238E27FC236}">
                    <a16:creationId xmlns:a16="http://schemas.microsoft.com/office/drawing/2014/main" id="{2C6C4D0D-35CF-3E5B-A30D-6FAE268B9AB4}"/>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167;p169">
                <a:extLst>
                  <a:ext uri="{FF2B5EF4-FFF2-40B4-BE49-F238E27FC236}">
                    <a16:creationId xmlns:a16="http://schemas.microsoft.com/office/drawing/2014/main" id="{581A397B-967E-E544-836F-96D63C48CEFB}"/>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168;p169">
                <a:extLst>
                  <a:ext uri="{FF2B5EF4-FFF2-40B4-BE49-F238E27FC236}">
                    <a16:creationId xmlns:a16="http://schemas.microsoft.com/office/drawing/2014/main" id="{7350971D-FD71-C8BB-AB63-7D4D592E6AFE}"/>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6" name="Google Shape;1878;p151">
            <a:extLst>
              <a:ext uri="{FF2B5EF4-FFF2-40B4-BE49-F238E27FC236}">
                <a16:creationId xmlns:a16="http://schemas.microsoft.com/office/drawing/2014/main" id="{6523B6AC-1A42-9737-53B3-D815DE2A1CB5}"/>
              </a:ext>
            </a:extLst>
          </p:cNvPr>
          <p:cNvSpPr txBox="1"/>
          <p:nvPr/>
        </p:nvSpPr>
        <p:spPr>
          <a:xfrm>
            <a:off x="3295820" y="2802892"/>
            <a:ext cx="5301959" cy="575361"/>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a:solidFill>
                  <a:srgbClr val="31414D"/>
                </a:solidFill>
                <a:ea typeface="Roboto Condensed Light"/>
                <a:cs typeface="Roboto Condensed Light"/>
                <a:sym typeface="Roboto Condensed Light"/>
              </a:rPr>
              <a:t>Revolusi industry 4.0 juga mempengaruhi perkembanngan perangkat lunak, yang disesuaikan dengan kebutuhan manufaktur cerdas. Faktor yang mempengaruhi pengembangan dan pengelolaan perangkat lunak dalam revolusi 4.0 antara lain :</a:t>
            </a:r>
          </a:p>
          <a:p>
            <a:pPr marL="342900" lvl="0" indent="-342900" algn="just" rtl="0">
              <a:spcBef>
                <a:spcPts val="0"/>
              </a:spcBef>
              <a:spcAft>
                <a:spcPts val="0"/>
              </a:spcAft>
              <a:buFont typeface="+mj-lt"/>
              <a:buAutoNum type="alphaLcPeriod"/>
            </a:pPr>
            <a:r>
              <a:rPr lang="en-US">
                <a:solidFill>
                  <a:srgbClr val="31414D"/>
                </a:solidFill>
                <a:ea typeface="Roboto Condensed Light"/>
                <a:cs typeface="Roboto Condensed Light"/>
                <a:sym typeface="Roboto Condensed Light"/>
              </a:rPr>
              <a:t>Ukuran aplikasi semakin kecil, tetapi kecepatan koneksi semakin besar</a:t>
            </a:r>
          </a:p>
          <a:p>
            <a:pPr marL="342900" lvl="0" indent="-342900" algn="just" rtl="0">
              <a:spcBef>
                <a:spcPts val="0"/>
              </a:spcBef>
              <a:spcAft>
                <a:spcPts val="0"/>
              </a:spcAft>
              <a:buFont typeface="+mj-lt"/>
              <a:buAutoNum type="alphaLcPeriod"/>
            </a:pPr>
            <a:r>
              <a:rPr lang="en-US">
                <a:solidFill>
                  <a:srgbClr val="31414D"/>
                </a:solidFill>
                <a:ea typeface="Roboto Condensed Light"/>
                <a:cs typeface="Roboto Condensed Light"/>
                <a:sym typeface="Roboto Condensed Light"/>
              </a:rPr>
              <a:t>Siklus pengembangan perangkat lunak semakin singkat</a:t>
            </a:r>
          </a:p>
          <a:p>
            <a:pPr marL="342900" lvl="0" indent="-342900" algn="just" rtl="0">
              <a:spcBef>
                <a:spcPts val="0"/>
              </a:spcBef>
              <a:spcAft>
                <a:spcPts val="0"/>
              </a:spcAft>
              <a:buFont typeface="+mj-lt"/>
              <a:buAutoNum type="alphaLcPeriod"/>
            </a:pPr>
            <a:r>
              <a:rPr lang="en-US">
                <a:solidFill>
                  <a:srgbClr val="31414D"/>
                </a:solidFill>
                <a:ea typeface="Roboto Condensed Light"/>
                <a:cs typeface="Roboto Condensed Light"/>
                <a:sym typeface="Roboto Condensed Light"/>
              </a:rPr>
              <a:t>Perangkat keras semakin tidak diperlukan</a:t>
            </a:r>
            <a:endParaRPr dirty="0">
              <a:solidFill>
                <a:srgbClr val="31414D"/>
              </a:solidFill>
              <a:ea typeface="Roboto Condensed Light"/>
              <a:cs typeface="Roboto Condensed Light"/>
              <a:sym typeface="Roboto Condensed Light"/>
            </a:endParaRPr>
          </a:p>
        </p:txBody>
      </p:sp>
      <p:graphicFrame>
        <p:nvGraphicFramePr>
          <p:cNvPr id="4" name="Diagram 3">
            <a:extLst>
              <a:ext uri="{FF2B5EF4-FFF2-40B4-BE49-F238E27FC236}">
                <a16:creationId xmlns:a16="http://schemas.microsoft.com/office/drawing/2014/main" id="{398E5AFE-5BED-B3FE-1036-E5FA0514E6E1}"/>
              </a:ext>
            </a:extLst>
          </p:cNvPr>
          <p:cNvGraphicFramePr/>
          <p:nvPr>
            <p:extLst>
              <p:ext uri="{D42A27DB-BD31-4B8C-83A1-F6EECF244321}">
                <p14:modId xmlns:p14="http://schemas.microsoft.com/office/powerpoint/2010/main" val="1165128600"/>
              </p:ext>
            </p:extLst>
          </p:nvPr>
        </p:nvGraphicFramePr>
        <p:xfrm>
          <a:off x="482294" y="1556614"/>
          <a:ext cx="4027713" cy="2606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80EDE693-A8A0-7A58-BA02-CB3E7CA818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3899622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8458BA5-121B-EEB4-73F5-2CFE9F9FAE8A}"/>
              </a:ext>
            </a:extLst>
          </p:cNvPr>
          <p:cNvGrpSpPr/>
          <p:nvPr/>
        </p:nvGrpSpPr>
        <p:grpSpPr>
          <a:xfrm>
            <a:off x="225041" y="296527"/>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sp>
        <p:nvSpPr>
          <p:cNvPr id="63" name="TextBox 62">
            <a:extLst>
              <a:ext uri="{FF2B5EF4-FFF2-40B4-BE49-F238E27FC236}">
                <a16:creationId xmlns:a16="http://schemas.microsoft.com/office/drawing/2014/main" id="{5612D9B2-66A0-D637-6E64-D4C468811B58}"/>
              </a:ext>
            </a:extLst>
          </p:cNvPr>
          <p:cNvSpPr txBox="1"/>
          <p:nvPr/>
        </p:nvSpPr>
        <p:spPr>
          <a:xfrm>
            <a:off x="613873" y="1777424"/>
            <a:ext cx="3534580" cy="2064540"/>
          </a:xfrm>
          <a:prstGeom prst="rect">
            <a:avLst/>
          </a:prstGeom>
          <a:noFill/>
        </p:spPr>
        <p:txBody>
          <a:bodyPr wrap="square" rtlCol="0">
            <a:spAutoFit/>
          </a:bodyPr>
          <a:lstStyle/>
          <a:p>
            <a:pPr algn="just">
              <a:lnSpc>
                <a:spcPct val="120000"/>
              </a:lnSpc>
            </a:pPr>
            <a:r>
              <a:rPr lang="en-ID" b="1">
                <a:solidFill>
                  <a:srgbClr val="31414D"/>
                </a:solidFill>
              </a:rPr>
              <a:t>Hak Kekayaan Intelektual (HKI) adalah hak kekayaan yang timbul karena kemampuan intelektual manusia, seperti dalam bidang teknologi, IPTEK, kesenian, music, lagu, dan lainnya. </a:t>
            </a:r>
            <a:endParaRPr lang="ko-KR" altLang="en-US" b="1" i="1" dirty="0">
              <a:solidFill>
                <a:srgbClr val="31414D"/>
              </a:solidFill>
              <a:cs typeface="Arial" pitchFamily="34" charset="0"/>
            </a:endParaRPr>
          </a:p>
        </p:txBody>
      </p:sp>
      <p:pic>
        <p:nvPicPr>
          <p:cNvPr id="2" name="Picture 1">
            <a:extLst>
              <a:ext uri="{FF2B5EF4-FFF2-40B4-BE49-F238E27FC236}">
                <a16:creationId xmlns:a16="http://schemas.microsoft.com/office/drawing/2014/main" id="{748F3F82-F3D6-DCB2-ABFE-FB292E40E5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
        <p:nvSpPr>
          <p:cNvPr id="13" name="Rectangle 12">
            <a:extLst>
              <a:ext uri="{FF2B5EF4-FFF2-40B4-BE49-F238E27FC236}">
                <a16:creationId xmlns:a16="http://schemas.microsoft.com/office/drawing/2014/main" id="{04EFB8A0-BE1D-7B7D-B4E1-187F885D72F6}"/>
              </a:ext>
            </a:extLst>
          </p:cNvPr>
          <p:cNvSpPr/>
          <p:nvPr/>
        </p:nvSpPr>
        <p:spPr>
          <a:xfrm>
            <a:off x="5385661" y="1456840"/>
            <a:ext cx="3838117" cy="2580467"/>
          </a:xfrm>
          <a:prstGeom prst="rect">
            <a:avLst/>
          </a:prstGeom>
          <a:solidFill>
            <a:srgbClr val="BAC8D3"/>
          </a:solidFill>
          <a:ln>
            <a:solidFill>
              <a:srgbClr val="A5B7C6"/>
            </a:solidFill>
          </a:ln>
          <a:effectLst>
            <a:outerShdw blurRad="50800" dist="38100" dir="18900000" algn="b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ID"/>
          </a:p>
        </p:txBody>
      </p:sp>
      <p:pic>
        <p:nvPicPr>
          <p:cNvPr id="17" name="Picture 16">
            <a:extLst>
              <a:ext uri="{FF2B5EF4-FFF2-40B4-BE49-F238E27FC236}">
                <a16:creationId xmlns:a16="http://schemas.microsoft.com/office/drawing/2014/main" id="{EA951A4F-6E65-E817-B622-001BC3A05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4215" y="1582081"/>
            <a:ext cx="4589785" cy="2805331"/>
          </a:xfrm>
          <a:prstGeom prst="rect">
            <a:avLst/>
          </a:prstGeom>
        </p:spPr>
      </p:pic>
      <p:sp>
        <p:nvSpPr>
          <p:cNvPr id="23" name="TextBox 22">
            <a:extLst>
              <a:ext uri="{FF2B5EF4-FFF2-40B4-BE49-F238E27FC236}">
                <a16:creationId xmlns:a16="http://schemas.microsoft.com/office/drawing/2014/main" id="{DA0A1758-0F7A-FE4F-EC22-465226E938C2}"/>
              </a:ext>
            </a:extLst>
          </p:cNvPr>
          <p:cNvSpPr txBox="1"/>
          <p:nvPr/>
        </p:nvSpPr>
        <p:spPr>
          <a:xfrm>
            <a:off x="4952139" y="4279690"/>
            <a:ext cx="4052073" cy="215444"/>
          </a:xfrm>
          <a:prstGeom prst="rect">
            <a:avLst/>
          </a:prstGeom>
          <a:noFill/>
        </p:spPr>
        <p:txBody>
          <a:bodyPr wrap="square">
            <a:spAutoFit/>
          </a:bodyPr>
          <a:lstStyle/>
          <a:p>
            <a:pPr algn="r"/>
            <a:r>
              <a:rPr lang="en-US" sz="800" b="1"/>
              <a:t>Sumber:</a:t>
            </a:r>
            <a:r>
              <a:rPr lang="en-US" sz="800"/>
              <a:t>https://www.shutterstock.com</a:t>
            </a:r>
            <a:endParaRPr lang="en-US" sz="800" dirty="0"/>
          </a:p>
        </p:txBody>
      </p:sp>
    </p:spTree>
    <p:extLst>
      <p:ext uri="{BB962C8B-B14F-4D97-AF65-F5344CB8AC3E}">
        <p14:creationId xmlns:p14="http://schemas.microsoft.com/office/powerpoint/2010/main" val="307435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strVal val="#ppt_w*0.70"/>
                                          </p:val>
                                        </p:tav>
                                        <p:tav tm="100000">
                                          <p:val>
                                            <p:strVal val="#ppt_w"/>
                                          </p:val>
                                        </p:tav>
                                      </p:tavLst>
                                    </p:anim>
                                    <p:anim calcmode="lin" valueType="num">
                                      <p:cBhvr>
                                        <p:cTn id="8" dur="1000" fill="hold"/>
                                        <p:tgtEl>
                                          <p:spTgt spid="63"/>
                                        </p:tgtEl>
                                        <p:attrNameLst>
                                          <p:attrName>ppt_h</p:attrName>
                                        </p:attrNameLst>
                                      </p:cBhvr>
                                      <p:tavLst>
                                        <p:tav tm="0">
                                          <p:val>
                                            <p:strVal val="#ppt_h"/>
                                          </p:val>
                                        </p:tav>
                                        <p:tav tm="100000">
                                          <p:val>
                                            <p:strVal val="#ppt_h"/>
                                          </p:val>
                                        </p:tav>
                                      </p:tavLst>
                                    </p:anim>
                                    <p:animEffect transition="in" filter="fade">
                                      <p:cBhvr>
                                        <p:cTn id="9"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39BB107-AD3C-FD05-ECCA-3F228494B0A4}"/>
              </a:ext>
            </a:extLst>
          </p:cNvPr>
          <p:cNvGrpSpPr/>
          <p:nvPr/>
        </p:nvGrpSpPr>
        <p:grpSpPr>
          <a:xfrm>
            <a:off x="225041" y="267651"/>
            <a:ext cx="6487457" cy="1210951"/>
            <a:chOff x="225041" y="267651"/>
            <a:chExt cx="6487457" cy="1210951"/>
          </a:xfrm>
        </p:grpSpPr>
        <p:grpSp>
          <p:nvGrpSpPr>
            <p:cNvPr id="7" name="Group 6">
              <a:extLst>
                <a:ext uri="{FF2B5EF4-FFF2-40B4-BE49-F238E27FC236}">
                  <a16:creationId xmlns:a16="http://schemas.microsoft.com/office/drawing/2014/main" id="{0595EA19-04E8-65CE-E213-FD8185121275}"/>
                </a:ext>
              </a:extLst>
            </p:cNvPr>
            <p:cNvGrpSpPr/>
            <p:nvPr/>
          </p:nvGrpSpPr>
          <p:grpSpPr>
            <a:xfrm>
              <a:off x="225041" y="267651"/>
              <a:ext cx="6487457" cy="1210951"/>
              <a:chOff x="225041" y="267651"/>
              <a:chExt cx="6487457" cy="1210951"/>
            </a:xfrm>
          </p:grpSpPr>
          <p:grpSp>
            <p:nvGrpSpPr>
              <p:cNvPr id="24" name="Group 23">
                <a:extLst>
                  <a:ext uri="{FF2B5EF4-FFF2-40B4-BE49-F238E27FC236}">
                    <a16:creationId xmlns:a16="http://schemas.microsoft.com/office/drawing/2014/main" id="{BAB08783-DBD6-6B48-9820-C61C5FCFE198}"/>
                  </a:ext>
                </a:extLst>
              </p:cNvPr>
              <p:cNvGrpSpPr/>
              <p:nvPr/>
            </p:nvGrpSpPr>
            <p:grpSpPr>
              <a:xfrm>
                <a:off x="482294" y="524143"/>
                <a:ext cx="4581755" cy="954459"/>
                <a:chOff x="4164983" y="2203246"/>
                <a:chExt cx="4581755" cy="954459"/>
              </a:xfrm>
            </p:grpSpPr>
            <p:sp>
              <p:nvSpPr>
                <p:cNvPr id="34" name="Rectangle 33">
                  <a:extLst>
                    <a:ext uri="{FF2B5EF4-FFF2-40B4-BE49-F238E27FC236}">
                      <a16:creationId xmlns:a16="http://schemas.microsoft.com/office/drawing/2014/main" id="{AEB19952-511E-E6F1-D806-6488010997EA}"/>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5" name="Flowchart: Alternate Process 34">
                  <a:extLst>
                    <a:ext uri="{FF2B5EF4-FFF2-40B4-BE49-F238E27FC236}">
                      <a16:creationId xmlns:a16="http://schemas.microsoft.com/office/drawing/2014/main" id="{3A28E866-6A19-A067-E09E-5BA80CA97B7E}"/>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rPr>
                    <a:t>1</a:t>
                  </a:r>
                  <a:r>
                    <a:rPr lang="en-ID" sz="2000" b="1">
                      <a:solidFill>
                        <a:schemeClr val="tx1"/>
                      </a:solidFill>
                    </a:rPr>
                    <a:t>. Prinsip Dasar, Tujuan Pelindungan, dan Sifat HKI</a:t>
                  </a:r>
                  <a:endParaRPr lang="id-ID" sz="2000" b="1" dirty="0">
                    <a:solidFill>
                      <a:schemeClr val="tx1"/>
                    </a:solidFill>
                  </a:endParaRPr>
                </a:p>
              </p:txBody>
            </p:sp>
          </p:grpSp>
          <p:grpSp>
            <p:nvGrpSpPr>
              <p:cNvPr id="25" name="Group 24">
                <a:extLst>
                  <a:ext uri="{FF2B5EF4-FFF2-40B4-BE49-F238E27FC236}">
                    <a16:creationId xmlns:a16="http://schemas.microsoft.com/office/drawing/2014/main" id="{3DCB726A-A1F1-FD31-6074-F7FB00D5913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30" name="Oval 29">
                  <a:extLst>
                    <a:ext uri="{FF2B5EF4-FFF2-40B4-BE49-F238E27FC236}">
                      <a16:creationId xmlns:a16="http://schemas.microsoft.com/office/drawing/2014/main" id="{86F00479-0F3D-0231-F813-D42C3739018A}"/>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 name="Oval 30">
                  <a:extLst>
                    <a:ext uri="{FF2B5EF4-FFF2-40B4-BE49-F238E27FC236}">
                      <a16:creationId xmlns:a16="http://schemas.microsoft.com/office/drawing/2014/main" id="{A15A93C1-8D90-6BD1-72CC-8A3F663FA595}"/>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 name="Rectangle 31">
                  <a:extLst>
                    <a:ext uri="{FF2B5EF4-FFF2-40B4-BE49-F238E27FC236}">
                      <a16:creationId xmlns:a16="http://schemas.microsoft.com/office/drawing/2014/main" id="{A656E8F6-F4C2-A5CE-E515-4DDC4B60B50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33" name="Oval 32">
                  <a:extLst>
                    <a:ext uri="{FF2B5EF4-FFF2-40B4-BE49-F238E27FC236}">
                      <a16:creationId xmlns:a16="http://schemas.microsoft.com/office/drawing/2014/main" id="{EE0747F9-03DD-99D1-EC51-557BC594FB65}"/>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8" name="Google Shape;3158;p169">
              <a:extLst>
                <a:ext uri="{FF2B5EF4-FFF2-40B4-BE49-F238E27FC236}">
                  <a16:creationId xmlns:a16="http://schemas.microsoft.com/office/drawing/2014/main" id="{E1AC7B14-252A-B99B-9D23-43576B585656}"/>
                </a:ext>
              </a:extLst>
            </p:cNvPr>
            <p:cNvGrpSpPr/>
            <p:nvPr/>
          </p:nvGrpSpPr>
          <p:grpSpPr>
            <a:xfrm>
              <a:off x="5149154" y="1020977"/>
              <a:ext cx="1218632" cy="67990"/>
              <a:chOff x="2521850" y="1810250"/>
              <a:chExt cx="540225" cy="34025"/>
            </a:xfrm>
          </p:grpSpPr>
          <p:sp>
            <p:nvSpPr>
              <p:cNvPr id="9" name="Google Shape;3159;p169">
                <a:extLst>
                  <a:ext uri="{FF2B5EF4-FFF2-40B4-BE49-F238E27FC236}">
                    <a16:creationId xmlns:a16="http://schemas.microsoft.com/office/drawing/2014/main" id="{18FA6C57-62A0-9F43-3D7F-00809AC117CD}"/>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0;p169">
                <a:extLst>
                  <a:ext uri="{FF2B5EF4-FFF2-40B4-BE49-F238E27FC236}">
                    <a16:creationId xmlns:a16="http://schemas.microsoft.com/office/drawing/2014/main" id="{408EC069-3B8F-6598-0402-C358740D854A}"/>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1;p169">
                <a:extLst>
                  <a:ext uri="{FF2B5EF4-FFF2-40B4-BE49-F238E27FC236}">
                    <a16:creationId xmlns:a16="http://schemas.microsoft.com/office/drawing/2014/main" id="{D98DF5B9-BB39-6A69-4657-9A3F089338EB}"/>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2;p169">
                <a:extLst>
                  <a:ext uri="{FF2B5EF4-FFF2-40B4-BE49-F238E27FC236}">
                    <a16:creationId xmlns:a16="http://schemas.microsoft.com/office/drawing/2014/main" id="{15C22E0B-0876-56A5-4E7C-5FB3E95156FE}"/>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3;p169">
                <a:extLst>
                  <a:ext uri="{FF2B5EF4-FFF2-40B4-BE49-F238E27FC236}">
                    <a16:creationId xmlns:a16="http://schemas.microsoft.com/office/drawing/2014/main" id="{3507CE74-2B69-DE88-7327-B1408703D3E2}"/>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164;p169">
                <a:extLst>
                  <a:ext uri="{FF2B5EF4-FFF2-40B4-BE49-F238E27FC236}">
                    <a16:creationId xmlns:a16="http://schemas.microsoft.com/office/drawing/2014/main" id="{CDEB17DC-4B27-83A9-F3C9-4DB39F608E8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5;p169">
                <a:extLst>
                  <a:ext uri="{FF2B5EF4-FFF2-40B4-BE49-F238E27FC236}">
                    <a16:creationId xmlns:a16="http://schemas.microsoft.com/office/drawing/2014/main" id="{7B205B8D-ED3C-CAFC-9D6C-698F60E8831F}"/>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66;p169">
                <a:extLst>
                  <a:ext uri="{FF2B5EF4-FFF2-40B4-BE49-F238E27FC236}">
                    <a16:creationId xmlns:a16="http://schemas.microsoft.com/office/drawing/2014/main" id="{2C6C4D0D-35CF-3E5B-A30D-6FAE268B9AB4}"/>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167;p169">
                <a:extLst>
                  <a:ext uri="{FF2B5EF4-FFF2-40B4-BE49-F238E27FC236}">
                    <a16:creationId xmlns:a16="http://schemas.microsoft.com/office/drawing/2014/main" id="{581A397B-967E-E544-836F-96D63C48CEFB}"/>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168;p169">
                <a:extLst>
                  <a:ext uri="{FF2B5EF4-FFF2-40B4-BE49-F238E27FC236}">
                    <a16:creationId xmlns:a16="http://schemas.microsoft.com/office/drawing/2014/main" id="{7350971D-FD71-C8BB-AB63-7D4D592E6AFE}"/>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 name="Oval 1">
            <a:extLst>
              <a:ext uri="{FF2B5EF4-FFF2-40B4-BE49-F238E27FC236}">
                <a16:creationId xmlns:a16="http://schemas.microsoft.com/office/drawing/2014/main" id="{053FCE7A-EC77-0DFE-5E77-BDDF4DAC95B7}"/>
              </a:ext>
            </a:extLst>
          </p:cNvPr>
          <p:cNvSpPr/>
          <p:nvPr/>
        </p:nvSpPr>
        <p:spPr>
          <a:xfrm>
            <a:off x="3415003" y="2528799"/>
            <a:ext cx="1590672" cy="1550773"/>
          </a:xfrm>
          <a:prstGeom prst="ellipse">
            <a:avLst/>
          </a:prstGeom>
          <a:solidFill>
            <a:srgbClr val="A5B7C6"/>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Oval 2">
            <a:extLst>
              <a:ext uri="{FF2B5EF4-FFF2-40B4-BE49-F238E27FC236}">
                <a16:creationId xmlns:a16="http://schemas.microsoft.com/office/drawing/2014/main" id="{7C445BC5-E524-CFF9-56BC-F13D0736A4C4}"/>
              </a:ext>
            </a:extLst>
          </p:cNvPr>
          <p:cNvSpPr/>
          <p:nvPr/>
        </p:nvSpPr>
        <p:spPr>
          <a:xfrm>
            <a:off x="3266845" y="2425424"/>
            <a:ext cx="1886988" cy="1757523"/>
          </a:xfrm>
          <a:prstGeom prst="ellipse">
            <a:avLst/>
          </a:prstGeom>
          <a:noFill/>
          <a:ln>
            <a:solidFill>
              <a:srgbClr val="31414D"/>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ID"/>
          </a:p>
        </p:txBody>
      </p:sp>
      <p:sp>
        <p:nvSpPr>
          <p:cNvPr id="5" name="TextBox 4">
            <a:extLst>
              <a:ext uri="{FF2B5EF4-FFF2-40B4-BE49-F238E27FC236}">
                <a16:creationId xmlns:a16="http://schemas.microsoft.com/office/drawing/2014/main" id="{25445023-AAD5-3EC8-BF0D-FEDC9AAE5A37}"/>
              </a:ext>
            </a:extLst>
          </p:cNvPr>
          <p:cNvSpPr txBox="1"/>
          <p:nvPr/>
        </p:nvSpPr>
        <p:spPr>
          <a:xfrm>
            <a:off x="3648088" y="3085004"/>
            <a:ext cx="1272482" cy="646331"/>
          </a:xfrm>
          <a:prstGeom prst="rect">
            <a:avLst/>
          </a:prstGeom>
          <a:noFill/>
        </p:spPr>
        <p:txBody>
          <a:bodyPr wrap="square">
            <a:spAutoFit/>
          </a:bodyPr>
          <a:lstStyle/>
          <a:p>
            <a:r>
              <a:rPr lang="en-US" sz="1800" b="1">
                <a:solidFill>
                  <a:schemeClr val="tx1"/>
                </a:solidFill>
              </a:rPr>
              <a:t>a. Prinsip Dasar HKI</a:t>
            </a:r>
            <a:endParaRPr lang="id-ID" sz="1800" b="1" dirty="0">
              <a:solidFill>
                <a:schemeClr val="tx1"/>
              </a:solidFill>
            </a:endParaRPr>
          </a:p>
        </p:txBody>
      </p:sp>
      <p:pic>
        <p:nvPicPr>
          <p:cNvPr id="18" name="Graphic 17" descr="Brain with solid fill">
            <a:extLst>
              <a:ext uri="{FF2B5EF4-FFF2-40B4-BE49-F238E27FC236}">
                <a16:creationId xmlns:a16="http://schemas.microsoft.com/office/drawing/2014/main" id="{FC57F4F2-9184-480D-8EB0-C435541BB8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66891" y="2671116"/>
            <a:ext cx="486896" cy="486896"/>
          </a:xfrm>
          <a:prstGeom prst="rect">
            <a:avLst/>
          </a:prstGeom>
        </p:spPr>
      </p:pic>
      <p:sp>
        <p:nvSpPr>
          <p:cNvPr id="39" name="TextBox 38">
            <a:extLst>
              <a:ext uri="{FF2B5EF4-FFF2-40B4-BE49-F238E27FC236}">
                <a16:creationId xmlns:a16="http://schemas.microsoft.com/office/drawing/2014/main" id="{DDB6577F-9EB9-F601-DF72-5AA779B93621}"/>
              </a:ext>
            </a:extLst>
          </p:cNvPr>
          <p:cNvSpPr txBox="1"/>
          <p:nvPr/>
        </p:nvSpPr>
        <p:spPr>
          <a:xfrm>
            <a:off x="725056" y="3235251"/>
            <a:ext cx="2097066" cy="369332"/>
          </a:xfrm>
          <a:prstGeom prst="rect">
            <a:avLst/>
          </a:prstGeom>
          <a:noFill/>
        </p:spPr>
        <p:txBody>
          <a:bodyPr wrap="square">
            <a:spAutoFit/>
          </a:bodyPr>
          <a:lstStyle/>
          <a:p>
            <a:pPr lvl="0"/>
            <a:r>
              <a:rPr lang="en-ID" b="1">
                <a:latin typeface="Serca-Regular"/>
              </a:rPr>
              <a:t>Prinsip Kebudayaan</a:t>
            </a:r>
            <a:endParaRPr lang="en-ID" b="1" dirty="0">
              <a:latin typeface="Roboto Condensed Light"/>
              <a:ea typeface="Roboto Condensed Light"/>
              <a:cs typeface="Roboto Condensed Light"/>
              <a:sym typeface="Roboto Condensed Light"/>
            </a:endParaRPr>
          </a:p>
        </p:txBody>
      </p:sp>
      <p:sp>
        <p:nvSpPr>
          <p:cNvPr id="43" name="TextBox 42">
            <a:extLst>
              <a:ext uri="{FF2B5EF4-FFF2-40B4-BE49-F238E27FC236}">
                <a16:creationId xmlns:a16="http://schemas.microsoft.com/office/drawing/2014/main" id="{3DD9B0DC-1D3C-B3E9-5442-108EAF08E76A}"/>
              </a:ext>
            </a:extLst>
          </p:cNvPr>
          <p:cNvSpPr txBox="1"/>
          <p:nvPr/>
        </p:nvSpPr>
        <p:spPr>
          <a:xfrm>
            <a:off x="5812533" y="1891430"/>
            <a:ext cx="1783636" cy="369332"/>
          </a:xfrm>
          <a:prstGeom prst="rect">
            <a:avLst/>
          </a:prstGeom>
          <a:noFill/>
        </p:spPr>
        <p:txBody>
          <a:bodyPr wrap="square">
            <a:spAutoFit/>
          </a:bodyPr>
          <a:lstStyle/>
          <a:p>
            <a:pPr lvl="0"/>
            <a:r>
              <a:rPr lang="en-ID" b="1">
                <a:latin typeface="Serca-Regular"/>
              </a:rPr>
              <a:t>Prinsip Keadilan</a:t>
            </a:r>
            <a:endParaRPr lang="en-ID" b="1" dirty="0">
              <a:latin typeface="Roboto Condensed Light"/>
              <a:ea typeface="Roboto Condensed Light"/>
              <a:cs typeface="Roboto Condensed Light"/>
              <a:sym typeface="Roboto Condensed Light"/>
            </a:endParaRPr>
          </a:p>
        </p:txBody>
      </p:sp>
      <p:sp>
        <p:nvSpPr>
          <p:cNvPr id="44" name="Google Shape;1925;p152">
            <a:extLst>
              <a:ext uri="{FF2B5EF4-FFF2-40B4-BE49-F238E27FC236}">
                <a16:creationId xmlns:a16="http://schemas.microsoft.com/office/drawing/2014/main" id="{157A853C-EE52-B1C6-C54E-E29E8CD9427E}"/>
              </a:ext>
            </a:extLst>
          </p:cNvPr>
          <p:cNvSpPr txBox="1"/>
          <p:nvPr/>
        </p:nvSpPr>
        <p:spPr>
          <a:xfrm>
            <a:off x="727560" y="1880582"/>
            <a:ext cx="1770345" cy="449702"/>
          </a:xfrm>
          <a:prstGeom prst="rect">
            <a:avLst/>
          </a:prstGeom>
          <a:noFill/>
          <a:ln>
            <a:noFill/>
          </a:ln>
        </p:spPr>
        <p:txBody>
          <a:bodyPr spcFirstLastPara="1" wrap="square" lIns="91425" tIns="91425" rIns="91425" bIns="91425" anchor="t" anchorCtr="0">
            <a:noAutofit/>
          </a:bodyPr>
          <a:lstStyle/>
          <a:p>
            <a:pPr lvl="0"/>
            <a:r>
              <a:rPr lang="en-ID" b="1">
                <a:latin typeface="Serca-Regular"/>
              </a:rPr>
              <a:t>Prinsip Ekonomi</a:t>
            </a:r>
            <a:endParaRPr lang="en-ID" b="1" dirty="0">
              <a:latin typeface="Roboto Condensed Light"/>
              <a:ea typeface="Roboto Condensed Light"/>
              <a:cs typeface="Roboto Condensed Light"/>
              <a:sym typeface="Roboto Condensed Light"/>
            </a:endParaRPr>
          </a:p>
        </p:txBody>
      </p:sp>
      <p:sp>
        <p:nvSpPr>
          <p:cNvPr id="45" name="Google Shape;1925;p152">
            <a:extLst>
              <a:ext uri="{FF2B5EF4-FFF2-40B4-BE49-F238E27FC236}">
                <a16:creationId xmlns:a16="http://schemas.microsoft.com/office/drawing/2014/main" id="{EFE7482F-0CE9-2C2E-2193-7FF2D811B478}"/>
              </a:ext>
            </a:extLst>
          </p:cNvPr>
          <p:cNvSpPr txBox="1"/>
          <p:nvPr/>
        </p:nvSpPr>
        <p:spPr>
          <a:xfrm>
            <a:off x="5870141" y="3220590"/>
            <a:ext cx="1770345" cy="449702"/>
          </a:xfrm>
          <a:prstGeom prst="rect">
            <a:avLst/>
          </a:prstGeom>
          <a:noFill/>
          <a:ln>
            <a:noFill/>
          </a:ln>
        </p:spPr>
        <p:txBody>
          <a:bodyPr spcFirstLastPara="1" wrap="square" lIns="91425" tIns="91425" rIns="91425" bIns="91425" anchor="t" anchorCtr="0">
            <a:noAutofit/>
          </a:bodyPr>
          <a:lstStyle/>
          <a:p>
            <a:pPr lvl="0"/>
            <a:r>
              <a:rPr lang="en-ID" b="1">
                <a:latin typeface="Serca-Regular"/>
              </a:rPr>
              <a:t>Prinsip Sosial</a:t>
            </a:r>
            <a:endParaRPr lang="en-ID" b="1" dirty="0">
              <a:latin typeface="Roboto Condensed Light"/>
              <a:ea typeface="Roboto Condensed Light"/>
              <a:cs typeface="Roboto Condensed Light"/>
              <a:sym typeface="Roboto Condensed Light"/>
            </a:endParaRPr>
          </a:p>
        </p:txBody>
      </p:sp>
      <p:sp>
        <p:nvSpPr>
          <p:cNvPr id="56" name="Google Shape;1925;p152">
            <a:extLst>
              <a:ext uri="{FF2B5EF4-FFF2-40B4-BE49-F238E27FC236}">
                <a16:creationId xmlns:a16="http://schemas.microsoft.com/office/drawing/2014/main" id="{07BEDE8D-E44A-22B1-ACB1-71C66514370C}"/>
              </a:ext>
            </a:extLst>
          </p:cNvPr>
          <p:cNvSpPr txBox="1"/>
          <p:nvPr/>
        </p:nvSpPr>
        <p:spPr>
          <a:xfrm>
            <a:off x="275228" y="2322338"/>
            <a:ext cx="2966317" cy="530643"/>
          </a:xfrm>
          <a:prstGeom prst="rect">
            <a:avLst/>
          </a:prstGeom>
          <a:noFill/>
          <a:ln>
            <a:noFill/>
          </a:ln>
        </p:spPr>
        <p:txBody>
          <a:bodyPr spcFirstLastPara="1" wrap="square" lIns="91425" tIns="91425" rIns="91425" bIns="91425" anchor="t" anchorCtr="0">
            <a:noAutofit/>
          </a:bodyPr>
          <a:lstStyle/>
          <a:p>
            <a:pPr lvl="0" algn="just"/>
            <a:r>
              <a:rPr lang="en-ID" sz="1400">
                <a:solidFill>
                  <a:srgbClr val="242021"/>
                </a:solidFill>
              </a:rPr>
              <a:t>Manfaat secara ekonomi berupa keuntungan bagi pemilik hak cipta</a:t>
            </a:r>
            <a:endParaRPr sz="1400" dirty="0">
              <a:solidFill>
                <a:schemeClr val="lt1"/>
              </a:solidFill>
              <a:ea typeface="Roboto Condensed Light"/>
              <a:cs typeface="Roboto Condensed Light"/>
              <a:sym typeface="Roboto Condensed Light"/>
            </a:endParaRPr>
          </a:p>
        </p:txBody>
      </p:sp>
      <p:sp>
        <p:nvSpPr>
          <p:cNvPr id="58" name="Google Shape;1925;p152">
            <a:extLst>
              <a:ext uri="{FF2B5EF4-FFF2-40B4-BE49-F238E27FC236}">
                <a16:creationId xmlns:a16="http://schemas.microsoft.com/office/drawing/2014/main" id="{BA857F81-A662-31CE-AF23-27BFCFEC171B}"/>
              </a:ext>
            </a:extLst>
          </p:cNvPr>
          <p:cNvSpPr txBox="1"/>
          <p:nvPr/>
        </p:nvSpPr>
        <p:spPr>
          <a:xfrm>
            <a:off x="318240" y="3598806"/>
            <a:ext cx="2923305" cy="369332"/>
          </a:xfrm>
          <a:prstGeom prst="rect">
            <a:avLst/>
          </a:prstGeom>
          <a:noFill/>
          <a:ln>
            <a:noFill/>
          </a:ln>
        </p:spPr>
        <p:txBody>
          <a:bodyPr spcFirstLastPara="1" wrap="square" lIns="91425" tIns="91425" rIns="91425" bIns="91425" anchor="t" anchorCtr="0">
            <a:noAutofit/>
          </a:bodyPr>
          <a:lstStyle/>
          <a:p>
            <a:pPr lvl="0" algn="just"/>
            <a:r>
              <a:rPr lang="en-ID" sz="1400">
                <a:solidFill>
                  <a:srgbClr val="242021"/>
                </a:solidFill>
              </a:rPr>
              <a:t>Partisipasi karya intelektual terhadap pengembangan kebudayaan, seni, budaya, maupun peningkatan taraf kehidupan masyarakat</a:t>
            </a:r>
            <a:endParaRPr sz="1400" dirty="0">
              <a:solidFill>
                <a:schemeClr val="lt1"/>
              </a:solidFill>
              <a:ea typeface="Roboto Condensed Light"/>
              <a:cs typeface="Roboto Condensed Light"/>
              <a:sym typeface="Roboto Condensed Light"/>
            </a:endParaRPr>
          </a:p>
        </p:txBody>
      </p:sp>
      <p:sp>
        <p:nvSpPr>
          <p:cNvPr id="65" name="Google Shape;1925;p152">
            <a:extLst>
              <a:ext uri="{FF2B5EF4-FFF2-40B4-BE49-F238E27FC236}">
                <a16:creationId xmlns:a16="http://schemas.microsoft.com/office/drawing/2014/main" id="{32CE6929-35CC-12C1-C951-4FDB11A4A908}"/>
              </a:ext>
            </a:extLst>
          </p:cNvPr>
          <p:cNvSpPr txBox="1"/>
          <p:nvPr/>
        </p:nvSpPr>
        <p:spPr>
          <a:xfrm>
            <a:off x="5399659" y="2330284"/>
            <a:ext cx="3361084" cy="436368"/>
          </a:xfrm>
          <a:prstGeom prst="rect">
            <a:avLst/>
          </a:prstGeom>
          <a:noFill/>
          <a:ln>
            <a:noFill/>
          </a:ln>
        </p:spPr>
        <p:txBody>
          <a:bodyPr spcFirstLastPara="1" wrap="square" lIns="91425" tIns="91425" rIns="91425" bIns="91425" anchor="t" anchorCtr="0">
            <a:noAutofit/>
          </a:bodyPr>
          <a:lstStyle/>
          <a:p>
            <a:pPr lvl="0" algn="just"/>
            <a:r>
              <a:rPr lang="en-ID" sz="1400">
                <a:solidFill>
                  <a:srgbClr val="242021"/>
                </a:solidFill>
              </a:rPr>
              <a:t>Kekuasaan penuh yang dilindungi bagi pemiliknya terhadap penggunaan hak cipta</a:t>
            </a:r>
            <a:endParaRPr sz="1400" dirty="0">
              <a:solidFill>
                <a:schemeClr val="lt1"/>
              </a:solidFill>
              <a:ea typeface="Roboto Condensed Light"/>
              <a:cs typeface="Roboto Condensed Light"/>
              <a:sym typeface="Roboto Condensed Light"/>
            </a:endParaRPr>
          </a:p>
        </p:txBody>
      </p:sp>
      <p:sp>
        <p:nvSpPr>
          <p:cNvPr id="83" name="Google Shape;1925;p152">
            <a:extLst>
              <a:ext uri="{FF2B5EF4-FFF2-40B4-BE49-F238E27FC236}">
                <a16:creationId xmlns:a16="http://schemas.microsoft.com/office/drawing/2014/main" id="{D6D4D089-1D7F-4D5B-7973-AEAE29832E82}"/>
              </a:ext>
            </a:extLst>
          </p:cNvPr>
          <p:cNvSpPr txBox="1"/>
          <p:nvPr/>
        </p:nvSpPr>
        <p:spPr>
          <a:xfrm>
            <a:off x="5403208" y="3629839"/>
            <a:ext cx="3361084" cy="369331"/>
          </a:xfrm>
          <a:prstGeom prst="rect">
            <a:avLst/>
          </a:prstGeom>
          <a:noFill/>
          <a:ln>
            <a:noFill/>
          </a:ln>
        </p:spPr>
        <p:txBody>
          <a:bodyPr spcFirstLastPara="1" wrap="square" lIns="91425" tIns="91425" rIns="91425" bIns="91425" anchor="t" anchorCtr="0">
            <a:noAutofit/>
          </a:bodyPr>
          <a:lstStyle/>
          <a:p>
            <a:pPr lvl="0" algn="just"/>
            <a:r>
              <a:rPr lang="en-ID" sz="1400">
                <a:solidFill>
                  <a:srgbClr val="242021"/>
                </a:solidFill>
              </a:rPr>
              <a:t>Pengaturan pola hubungan manusia sebagai pemilik hak yang wajib dilindungi serta sebagai makhluk sosial yang wajib mengenalkan kernyanya dan memberikan manfaat bagi masyarakat luas</a:t>
            </a:r>
            <a:endParaRPr sz="1400" dirty="0">
              <a:solidFill>
                <a:schemeClr val="lt1"/>
              </a:solidFill>
              <a:ea typeface="Roboto Condensed Light"/>
              <a:cs typeface="Roboto Condensed Light"/>
              <a:sym typeface="Roboto Condensed Light"/>
            </a:endParaRPr>
          </a:p>
        </p:txBody>
      </p:sp>
      <p:pic>
        <p:nvPicPr>
          <p:cNvPr id="4" name="Picture 3">
            <a:extLst>
              <a:ext uri="{FF2B5EF4-FFF2-40B4-BE49-F238E27FC236}">
                <a16:creationId xmlns:a16="http://schemas.microsoft.com/office/drawing/2014/main" id="{816003FA-3ECE-F27B-C01C-A9BF88B1DD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
        <p:nvSpPr>
          <p:cNvPr id="11" name="Oval 10">
            <a:extLst>
              <a:ext uri="{FF2B5EF4-FFF2-40B4-BE49-F238E27FC236}">
                <a16:creationId xmlns:a16="http://schemas.microsoft.com/office/drawing/2014/main" id="{ABD4DC4C-433A-CF37-00AE-FCB96FF94232}"/>
              </a:ext>
            </a:extLst>
          </p:cNvPr>
          <p:cNvSpPr/>
          <p:nvPr/>
        </p:nvSpPr>
        <p:spPr>
          <a:xfrm>
            <a:off x="289359" y="1891850"/>
            <a:ext cx="419202" cy="427167"/>
          </a:xfrm>
          <a:prstGeom prst="ellipse">
            <a:avLst/>
          </a:prstGeom>
          <a:solidFill>
            <a:srgbClr val="E0E6EB"/>
          </a:solidFill>
          <a:ln>
            <a:solidFill>
              <a:srgbClr val="E0E6EB"/>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D132D35C-E703-376C-00D3-CE93D8A72AC0}"/>
              </a:ext>
            </a:extLst>
          </p:cNvPr>
          <p:cNvSpPr txBox="1"/>
          <p:nvPr/>
        </p:nvSpPr>
        <p:spPr>
          <a:xfrm>
            <a:off x="270360" y="1920767"/>
            <a:ext cx="457200" cy="369332"/>
          </a:xfrm>
          <a:prstGeom prst="rect">
            <a:avLst/>
          </a:prstGeom>
          <a:noFill/>
        </p:spPr>
        <p:txBody>
          <a:bodyPr wrap="square" rtlCol="0">
            <a:spAutoFit/>
          </a:bodyPr>
          <a:lstStyle/>
          <a:p>
            <a:pPr algn="ctr"/>
            <a:r>
              <a:rPr lang="en-US" b="1"/>
              <a:t>01</a:t>
            </a:r>
            <a:endParaRPr lang="en-ID" b="1"/>
          </a:p>
        </p:txBody>
      </p:sp>
      <p:sp>
        <p:nvSpPr>
          <p:cNvPr id="15" name="Oval 14">
            <a:extLst>
              <a:ext uri="{FF2B5EF4-FFF2-40B4-BE49-F238E27FC236}">
                <a16:creationId xmlns:a16="http://schemas.microsoft.com/office/drawing/2014/main" id="{92835338-0DC1-4ECC-0E95-6D92D3F35608}"/>
              </a:ext>
            </a:extLst>
          </p:cNvPr>
          <p:cNvSpPr/>
          <p:nvPr/>
        </p:nvSpPr>
        <p:spPr>
          <a:xfrm>
            <a:off x="292940" y="3191673"/>
            <a:ext cx="419202" cy="427167"/>
          </a:xfrm>
          <a:prstGeom prst="ellipse">
            <a:avLst/>
          </a:prstGeom>
          <a:solidFill>
            <a:srgbClr val="E0E6EB"/>
          </a:solidFill>
          <a:ln>
            <a:solidFill>
              <a:srgbClr val="E0E6EB"/>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59AC97B9-5D75-6FDB-01D3-7A41E68B733F}"/>
              </a:ext>
            </a:extLst>
          </p:cNvPr>
          <p:cNvSpPr txBox="1"/>
          <p:nvPr/>
        </p:nvSpPr>
        <p:spPr>
          <a:xfrm>
            <a:off x="273941" y="3220590"/>
            <a:ext cx="457200" cy="369332"/>
          </a:xfrm>
          <a:prstGeom prst="rect">
            <a:avLst/>
          </a:prstGeom>
          <a:noFill/>
        </p:spPr>
        <p:txBody>
          <a:bodyPr wrap="square" rtlCol="0">
            <a:spAutoFit/>
          </a:bodyPr>
          <a:lstStyle/>
          <a:p>
            <a:pPr algn="ctr"/>
            <a:r>
              <a:rPr lang="en-US" b="1"/>
              <a:t>02</a:t>
            </a:r>
            <a:endParaRPr lang="en-ID" b="1"/>
          </a:p>
        </p:txBody>
      </p:sp>
      <p:sp>
        <p:nvSpPr>
          <p:cNvPr id="26" name="Oval 25">
            <a:extLst>
              <a:ext uri="{FF2B5EF4-FFF2-40B4-BE49-F238E27FC236}">
                <a16:creationId xmlns:a16="http://schemas.microsoft.com/office/drawing/2014/main" id="{EBD7364B-87F5-50AA-70D5-42BC11C48381}"/>
              </a:ext>
            </a:extLst>
          </p:cNvPr>
          <p:cNvSpPr/>
          <p:nvPr/>
        </p:nvSpPr>
        <p:spPr>
          <a:xfrm>
            <a:off x="5355333" y="1889639"/>
            <a:ext cx="419202" cy="427167"/>
          </a:xfrm>
          <a:prstGeom prst="ellipse">
            <a:avLst/>
          </a:prstGeom>
          <a:solidFill>
            <a:srgbClr val="E0E6EB"/>
          </a:solidFill>
          <a:ln>
            <a:solidFill>
              <a:srgbClr val="E0E6EB"/>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TextBox 26">
            <a:extLst>
              <a:ext uri="{FF2B5EF4-FFF2-40B4-BE49-F238E27FC236}">
                <a16:creationId xmlns:a16="http://schemas.microsoft.com/office/drawing/2014/main" id="{372C37AB-CDB0-44D9-3D6E-014AFA355F1D}"/>
              </a:ext>
            </a:extLst>
          </p:cNvPr>
          <p:cNvSpPr txBox="1"/>
          <p:nvPr/>
        </p:nvSpPr>
        <p:spPr>
          <a:xfrm>
            <a:off x="5341540" y="1926941"/>
            <a:ext cx="457200" cy="369332"/>
          </a:xfrm>
          <a:prstGeom prst="rect">
            <a:avLst/>
          </a:prstGeom>
          <a:noFill/>
        </p:spPr>
        <p:txBody>
          <a:bodyPr wrap="square" rtlCol="0">
            <a:spAutoFit/>
          </a:bodyPr>
          <a:lstStyle/>
          <a:p>
            <a:pPr algn="ctr"/>
            <a:r>
              <a:rPr lang="en-US" b="1"/>
              <a:t>03</a:t>
            </a:r>
            <a:endParaRPr lang="en-ID" b="1"/>
          </a:p>
        </p:txBody>
      </p:sp>
      <p:sp>
        <p:nvSpPr>
          <p:cNvPr id="36" name="Oval 35">
            <a:extLst>
              <a:ext uri="{FF2B5EF4-FFF2-40B4-BE49-F238E27FC236}">
                <a16:creationId xmlns:a16="http://schemas.microsoft.com/office/drawing/2014/main" id="{1E87C74A-7B43-BCC5-DDD5-804F0ED2A0E9}"/>
              </a:ext>
            </a:extLst>
          </p:cNvPr>
          <p:cNvSpPr/>
          <p:nvPr/>
        </p:nvSpPr>
        <p:spPr>
          <a:xfrm>
            <a:off x="5460242" y="3197949"/>
            <a:ext cx="419202" cy="427167"/>
          </a:xfrm>
          <a:prstGeom prst="ellipse">
            <a:avLst/>
          </a:prstGeom>
          <a:solidFill>
            <a:srgbClr val="E0E6EB"/>
          </a:solidFill>
          <a:ln>
            <a:solidFill>
              <a:srgbClr val="E0E6EB"/>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TextBox 36">
            <a:extLst>
              <a:ext uri="{FF2B5EF4-FFF2-40B4-BE49-F238E27FC236}">
                <a16:creationId xmlns:a16="http://schemas.microsoft.com/office/drawing/2014/main" id="{CB04FFBC-85E3-1B0F-28E0-C1080EEAFCB5}"/>
              </a:ext>
            </a:extLst>
          </p:cNvPr>
          <p:cNvSpPr txBox="1"/>
          <p:nvPr/>
        </p:nvSpPr>
        <p:spPr>
          <a:xfrm>
            <a:off x="5446449" y="3235251"/>
            <a:ext cx="457200" cy="369332"/>
          </a:xfrm>
          <a:prstGeom prst="rect">
            <a:avLst/>
          </a:prstGeom>
          <a:noFill/>
        </p:spPr>
        <p:txBody>
          <a:bodyPr wrap="square" rtlCol="0">
            <a:spAutoFit/>
          </a:bodyPr>
          <a:lstStyle/>
          <a:p>
            <a:pPr algn="ctr"/>
            <a:r>
              <a:rPr lang="en-US" b="1"/>
              <a:t>04</a:t>
            </a:r>
            <a:endParaRPr lang="en-ID" b="1"/>
          </a:p>
        </p:txBody>
      </p:sp>
    </p:spTree>
    <p:extLst>
      <p:ext uri="{BB962C8B-B14F-4D97-AF65-F5344CB8AC3E}">
        <p14:creationId xmlns:p14="http://schemas.microsoft.com/office/powerpoint/2010/main" val="407967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0" name="Group 109">
            <a:extLst>
              <a:ext uri="{FF2B5EF4-FFF2-40B4-BE49-F238E27FC236}">
                <a16:creationId xmlns:a16="http://schemas.microsoft.com/office/drawing/2014/main" id="{5E145418-7386-93DE-7334-12B89F2B3997}"/>
              </a:ext>
            </a:extLst>
          </p:cNvPr>
          <p:cNvGrpSpPr/>
          <p:nvPr/>
        </p:nvGrpSpPr>
        <p:grpSpPr>
          <a:xfrm>
            <a:off x="225041" y="267651"/>
            <a:ext cx="6487457" cy="1210951"/>
            <a:chOff x="225041" y="267651"/>
            <a:chExt cx="6487457" cy="1210951"/>
          </a:xfrm>
        </p:grpSpPr>
        <p:grpSp>
          <p:nvGrpSpPr>
            <p:cNvPr id="111" name="Group 110">
              <a:extLst>
                <a:ext uri="{FF2B5EF4-FFF2-40B4-BE49-F238E27FC236}">
                  <a16:creationId xmlns:a16="http://schemas.microsoft.com/office/drawing/2014/main" id="{ADAE81BC-00B4-D2A8-5235-36DFCDC1AE50}"/>
                </a:ext>
              </a:extLst>
            </p:cNvPr>
            <p:cNvGrpSpPr/>
            <p:nvPr/>
          </p:nvGrpSpPr>
          <p:grpSpPr>
            <a:xfrm>
              <a:off x="225041" y="267651"/>
              <a:ext cx="6487457" cy="1210951"/>
              <a:chOff x="225041" y="267651"/>
              <a:chExt cx="6487457" cy="1210951"/>
            </a:xfrm>
          </p:grpSpPr>
          <p:grpSp>
            <p:nvGrpSpPr>
              <p:cNvPr id="123" name="Group 122">
                <a:extLst>
                  <a:ext uri="{FF2B5EF4-FFF2-40B4-BE49-F238E27FC236}">
                    <a16:creationId xmlns:a16="http://schemas.microsoft.com/office/drawing/2014/main" id="{F3E88258-93F3-492C-2B39-462783C17567}"/>
                  </a:ext>
                </a:extLst>
              </p:cNvPr>
              <p:cNvGrpSpPr/>
              <p:nvPr/>
            </p:nvGrpSpPr>
            <p:grpSpPr>
              <a:xfrm>
                <a:off x="482294" y="524143"/>
                <a:ext cx="4581755" cy="954459"/>
                <a:chOff x="4164983" y="2203246"/>
                <a:chExt cx="4581755" cy="954459"/>
              </a:xfrm>
            </p:grpSpPr>
            <p:sp>
              <p:nvSpPr>
                <p:cNvPr id="129" name="Rectangle 128">
                  <a:extLst>
                    <a:ext uri="{FF2B5EF4-FFF2-40B4-BE49-F238E27FC236}">
                      <a16:creationId xmlns:a16="http://schemas.microsoft.com/office/drawing/2014/main" id="{EE9BFCB4-9E26-416B-DA4E-915EBDDEB992}"/>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130" name="Flowchart: Alternate Process 129">
                  <a:extLst>
                    <a:ext uri="{FF2B5EF4-FFF2-40B4-BE49-F238E27FC236}">
                      <a16:creationId xmlns:a16="http://schemas.microsoft.com/office/drawing/2014/main" id="{F48C1E02-909F-CE16-DA87-E790084EAA15}"/>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1</a:t>
                  </a:r>
                  <a:r>
                    <a:rPr lang="en-ID" sz="1800" b="1">
                      <a:solidFill>
                        <a:schemeClr val="tx1"/>
                      </a:solidFill>
                    </a:rPr>
                    <a:t>. Prinsip Dasar, Tujuan Pelindungan, dan Sifat HKI</a:t>
                  </a:r>
                  <a:endParaRPr lang="id-ID" sz="1800" b="1" dirty="0">
                    <a:solidFill>
                      <a:schemeClr val="tx1"/>
                    </a:solidFill>
                  </a:endParaRPr>
                </a:p>
              </p:txBody>
            </p:sp>
          </p:grpSp>
          <p:grpSp>
            <p:nvGrpSpPr>
              <p:cNvPr id="124" name="Group 123">
                <a:extLst>
                  <a:ext uri="{FF2B5EF4-FFF2-40B4-BE49-F238E27FC236}">
                    <a16:creationId xmlns:a16="http://schemas.microsoft.com/office/drawing/2014/main" id="{1B1EC0E3-C6A2-5EFA-0D1D-749F511BFB2D}"/>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25" name="Oval 124">
                  <a:extLst>
                    <a:ext uri="{FF2B5EF4-FFF2-40B4-BE49-F238E27FC236}">
                      <a16:creationId xmlns:a16="http://schemas.microsoft.com/office/drawing/2014/main" id="{8447F54A-F846-E2F9-C8A8-94974C77DFDE}"/>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6" name="Oval 125">
                  <a:extLst>
                    <a:ext uri="{FF2B5EF4-FFF2-40B4-BE49-F238E27FC236}">
                      <a16:creationId xmlns:a16="http://schemas.microsoft.com/office/drawing/2014/main" id="{0D5F5831-0852-B2CD-4AB1-447C95222FD9}"/>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7" name="Rectangle 126">
                  <a:extLst>
                    <a:ext uri="{FF2B5EF4-FFF2-40B4-BE49-F238E27FC236}">
                      <a16:creationId xmlns:a16="http://schemas.microsoft.com/office/drawing/2014/main" id="{9B9B93BB-EC9C-93D6-4241-E7A12E2EEE6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128" name="Oval 127">
                  <a:extLst>
                    <a:ext uri="{FF2B5EF4-FFF2-40B4-BE49-F238E27FC236}">
                      <a16:creationId xmlns:a16="http://schemas.microsoft.com/office/drawing/2014/main" id="{E006CBDE-A10E-E514-D39E-943F26A908EA}"/>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112" name="Google Shape;3158;p169">
              <a:extLst>
                <a:ext uri="{FF2B5EF4-FFF2-40B4-BE49-F238E27FC236}">
                  <a16:creationId xmlns:a16="http://schemas.microsoft.com/office/drawing/2014/main" id="{82852A7F-44C4-232C-8097-101D69FD00CD}"/>
                </a:ext>
              </a:extLst>
            </p:cNvPr>
            <p:cNvGrpSpPr/>
            <p:nvPr/>
          </p:nvGrpSpPr>
          <p:grpSpPr>
            <a:xfrm>
              <a:off x="5149154" y="1020977"/>
              <a:ext cx="1218632" cy="67990"/>
              <a:chOff x="2521850" y="1810250"/>
              <a:chExt cx="540225" cy="34025"/>
            </a:xfrm>
          </p:grpSpPr>
          <p:sp>
            <p:nvSpPr>
              <p:cNvPr id="113" name="Google Shape;3159;p169">
                <a:extLst>
                  <a:ext uri="{FF2B5EF4-FFF2-40B4-BE49-F238E27FC236}">
                    <a16:creationId xmlns:a16="http://schemas.microsoft.com/office/drawing/2014/main" id="{23FD4DCC-A0E1-2DD6-A44E-56A624EF98A8}"/>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3160;p169">
                <a:extLst>
                  <a:ext uri="{FF2B5EF4-FFF2-40B4-BE49-F238E27FC236}">
                    <a16:creationId xmlns:a16="http://schemas.microsoft.com/office/drawing/2014/main" id="{CC0620C3-05D6-7C9D-1C15-475F0B5E1F60}"/>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3161;p169">
                <a:extLst>
                  <a:ext uri="{FF2B5EF4-FFF2-40B4-BE49-F238E27FC236}">
                    <a16:creationId xmlns:a16="http://schemas.microsoft.com/office/drawing/2014/main" id="{B60DEF94-1D18-EF64-A549-E77462573CB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3162;p169">
                <a:extLst>
                  <a:ext uri="{FF2B5EF4-FFF2-40B4-BE49-F238E27FC236}">
                    <a16:creationId xmlns:a16="http://schemas.microsoft.com/office/drawing/2014/main" id="{2CB9016C-48FC-6729-ACF6-4EACDD1F6292}"/>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3163;p169">
                <a:extLst>
                  <a:ext uri="{FF2B5EF4-FFF2-40B4-BE49-F238E27FC236}">
                    <a16:creationId xmlns:a16="http://schemas.microsoft.com/office/drawing/2014/main" id="{4BC506E1-2024-599A-59C6-58303B217DE5}"/>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3164;p169">
                <a:extLst>
                  <a:ext uri="{FF2B5EF4-FFF2-40B4-BE49-F238E27FC236}">
                    <a16:creationId xmlns:a16="http://schemas.microsoft.com/office/drawing/2014/main" id="{7BE5CBE5-00F3-5B1A-4388-3DD9DBCCDD0C}"/>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3165;p169">
                <a:extLst>
                  <a:ext uri="{FF2B5EF4-FFF2-40B4-BE49-F238E27FC236}">
                    <a16:creationId xmlns:a16="http://schemas.microsoft.com/office/drawing/2014/main" id="{F7813ADE-507D-AD66-8CED-40958C217A02}"/>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3166;p169">
                <a:extLst>
                  <a:ext uri="{FF2B5EF4-FFF2-40B4-BE49-F238E27FC236}">
                    <a16:creationId xmlns:a16="http://schemas.microsoft.com/office/drawing/2014/main" id="{64DDB30F-4179-3007-B013-47DB0E42C07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3167;p169">
                <a:extLst>
                  <a:ext uri="{FF2B5EF4-FFF2-40B4-BE49-F238E27FC236}">
                    <a16:creationId xmlns:a16="http://schemas.microsoft.com/office/drawing/2014/main" id="{33AED38F-E42F-D39C-0D5D-6C17547CF24F}"/>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3168;p169">
                <a:extLst>
                  <a:ext uri="{FF2B5EF4-FFF2-40B4-BE49-F238E27FC236}">
                    <a16:creationId xmlns:a16="http://schemas.microsoft.com/office/drawing/2014/main" id="{71EDCB0C-8EC5-8740-2D9B-51B52692EA9C}"/>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31" name="TextBox 130">
            <a:extLst>
              <a:ext uri="{FF2B5EF4-FFF2-40B4-BE49-F238E27FC236}">
                <a16:creationId xmlns:a16="http://schemas.microsoft.com/office/drawing/2014/main" id="{838956D6-123A-DF53-B761-7E65B7264DA1}"/>
              </a:ext>
            </a:extLst>
          </p:cNvPr>
          <p:cNvSpPr txBox="1"/>
          <p:nvPr/>
        </p:nvSpPr>
        <p:spPr>
          <a:xfrm>
            <a:off x="2771745" y="1839655"/>
            <a:ext cx="3600509" cy="400110"/>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b. Tujuan Pelindungan HKI</a:t>
            </a:r>
            <a:endParaRPr lang="id-ID" sz="2000" b="1" dirty="0"/>
          </a:p>
        </p:txBody>
      </p:sp>
      <p:grpSp>
        <p:nvGrpSpPr>
          <p:cNvPr id="141" name="Google Shape;4621;p169">
            <a:extLst>
              <a:ext uri="{FF2B5EF4-FFF2-40B4-BE49-F238E27FC236}">
                <a16:creationId xmlns:a16="http://schemas.microsoft.com/office/drawing/2014/main" id="{A43B3426-B139-C1CE-B52E-F0E058AEEE1C}"/>
              </a:ext>
            </a:extLst>
          </p:cNvPr>
          <p:cNvGrpSpPr/>
          <p:nvPr/>
        </p:nvGrpSpPr>
        <p:grpSpPr>
          <a:xfrm>
            <a:off x="7765464" y="-468150"/>
            <a:ext cx="1529326" cy="1407510"/>
            <a:chOff x="2127141" y="3043500"/>
            <a:chExt cx="422629" cy="408027"/>
          </a:xfrm>
          <a:effectLst>
            <a:reflection blurRad="6350" stA="52000" endA="300" endPos="35000" dir="5400000" sy="-100000" algn="bl" rotWithShape="0"/>
          </a:effectLst>
        </p:grpSpPr>
        <p:grpSp>
          <p:nvGrpSpPr>
            <p:cNvPr id="142" name="Google Shape;4622;p169">
              <a:extLst>
                <a:ext uri="{FF2B5EF4-FFF2-40B4-BE49-F238E27FC236}">
                  <a16:creationId xmlns:a16="http://schemas.microsoft.com/office/drawing/2014/main" id="{DB3A01CA-5E31-2156-B29C-D12017905CB9}"/>
                </a:ext>
              </a:extLst>
            </p:cNvPr>
            <p:cNvGrpSpPr/>
            <p:nvPr/>
          </p:nvGrpSpPr>
          <p:grpSpPr>
            <a:xfrm>
              <a:off x="2127141" y="3048223"/>
              <a:ext cx="418743" cy="403304"/>
              <a:chOff x="2101363" y="3048223"/>
              <a:chExt cx="418743" cy="403304"/>
            </a:xfrm>
          </p:grpSpPr>
          <p:sp>
            <p:nvSpPr>
              <p:cNvPr id="145" name="Google Shape;4623;p169">
                <a:extLst>
                  <a:ext uri="{FF2B5EF4-FFF2-40B4-BE49-F238E27FC236}">
                    <a16:creationId xmlns:a16="http://schemas.microsoft.com/office/drawing/2014/main" id="{463F854E-65E0-AE15-4F10-5ED10375B233}"/>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4624;p169">
                <a:extLst>
                  <a:ext uri="{FF2B5EF4-FFF2-40B4-BE49-F238E27FC236}">
                    <a16:creationId xmlns:a16="http://schemas.microsoft.com/office/drawing/2014/main" id="{1948C126-28D6-08D8-E19E-37E46152A533}"/>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 name="Google Shape;4625;p169">
              <a:extLst>
                <a:ext uri="{FF2B5EF4-FFF2-40B4-BE49-F238E27FC236}">
                  <a16:creationId xmlns:a16="http://schemas.microsoft.com/office/drawing/2014/main" id="{0FF76230-2AF4-5680-0D54-E5DF2889EA1D}"/>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4626;p169">
              <a:extLst>
                <a:ext uri="{FF2B5EF4-FFF2-40B4-BE49-F238E27FC236}">
                  <a16:creationId xmlns:a16="http://schemas.microsoft.com/office/drawing/2014/main" id="{E43CB743-0650-6BB5-F1CB-64D088E3C366}"/>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1925;p152">
            <a:extLst>
              <a:ext uri="{FF2B5EF4-FFF2-40B4-BE49-F238E27FC236}">
                <a16:creationId xmlns:a16="http://schemas.microsoft.com/office/drawing/2014/main" id="{BB2273EC-EA0F-880C-CCE9-E90A651FB76B}"/>
              </a:ext>
            </a:extLst>
          </p:cNvPr>
          <p:cNvSpPr txBox="1"/>
          <p:nvPr/>
        </p:nvSpPr>
        <p:spPr>
          <a:xfrm>
            <a:off x="2275288" y="2368364"/>
            <a:ext cx="4593424" cy="203386"/>
          </a:xfrm>
          <a:prstGeom prst="rect">
            <a:avLst/>
          </a:prstGeom>
          <a:noFill/>
          <a:ln>
            <a:noFill/>
          </a:ln>
        </p:spPr>
        <p:txBody>
          <a:bodyPr spcFirstLastPara="1" wrap="square" lIns="91425" tIns="91425" rIns="91425" bIns="91425" anchor="t" anchorCtr="0">
            <a:noAutofit/>
          </a:bodyPr>
          <a:lstStyle/>
          <a:p>
            <a:pPr marL="342900" lvl="0" indent="-342900" algn="just">
              <a:buFont typeface="+mj-lt"/>
              <a:buAutoNum type="alphaLcPeriod"/>
            </a:pPr>
            <a:r>
              <a:rPr lang="en-ID">
                <a:solidFill>
                  <a:srgbClr val="242021"/>
                </a:solidFill>
              </a:rPr>
              <a:t>Mencegah adanya pelanggaran pemikiran seseorang atas terciptanya sebuah karya.</a:t>
            </a:r>
          </a:p>
          <a:p>
            <a:pPr marL="342900" lvl="0" indent="-342900" algn="just">
              <a:buFont typeface="+mj-lt"/>
              <a:buAutoNum type="alphaLcPeriod"/>
            </a:pPr>
            <a:r>
              <a:rPr lang="en-ID">
                <a:solidFill>
                  <a:srgbClr val="242021"/>
                </a:solidFill>
              </a:rPr>
              <a:t>Meningkatkan daya saing dan pangsa pasar.</a:t>
            </a:r>
          </a:p>
          <a:p>
            <a:pPr marL="342900" lvl="0" indent="-342900" algn="just">
              <a:buFont typeface="+mj-lt"/>
              <a:buAutoNum type="alphaLcPeriod"/>
            </a:pPr>
            <a:r>
              <a:rPr lang="en-ID">
                <a:solidFill>
                  <a:srgbClr val="242021"/>
                </a:solidFill>
              </a:rPr>
              <a:t>Data yang tersimpan dalam database Dirjen Hak Kekayaan Intelektual Kemenkumham RI dapat dijadikan sebagai sumber informasi bagi penentuan setrategi bisnis dan industri.</a:t>
            </a:r>
            <a:endParaRPr dirty="0">
              <a:solidFill>
                <a:schemeClr val="lt1"/>
              </a:solidFill>
              <a:ea typeface="Roboto Condensed Light"/>
              <a:cs typeface="Roboto Condensed Light"/>
              <a:sym typeface="Roboto Condensed Light"/>
            </a:endParaRPr>
          </a:p>
        </p:txBody>
      </p:sp>
      <p:pic>
        <p:nvPicPr>
          <p:cNvPr id="2" name="Picture 1">
            <a:extLst>
              <a:ext uri="{FF2B5EF4-FFF2-40B4-BE49-F238E27FC236}">
                <a16:creationId xmlns:a16="http://schemas.microsoft.com/office/drawing/2014/main" id="{08C03D8A-49E4-E099-1422-A64E0BD92A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1082881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fade">
                                      <p:cBhvr>
                                        <p:cTn id="7"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F3F3610-8936-820D-5442-1B4C43A8728C}"/>
              </a:ext>
            </a:extLst>
          </p:cNvPr>
          <p:cNvGrpSpPr/>
          <p:nvPr/>
        </p:nvGrpSpPr>
        <p:grpSpPr>
          <a:xfrm>
            <a:off x="225041" y="267651"/>
            <a:ext cx="6487457" cy="1210951"/>
            <a:chOff x="225041" y="267651"/>
            <a:chExt cx="6487457" cy="1210951"/>
          </a:xfrm>
        </p:grpSpPr>
        <p:grpSp>
          <p:nvGrpSpPr>
            <p:cNvPr id="5" name="Group 4">
              <a:extLst>
                <a:ext uri="{FF2B5EF4-FFF2-40B4-BE49-F238E27FC236}">
                  <a16:creationId xmlns:a16="http://schemas.microsoft.com/office/drawing/2014/main" id="{FDC45947-8813-89DE-84E4-C52AE5DAB82C}"/>
                </a:ext>
              </a:extLst>
            </p:cNvPr>
            <p:cNvGrpSpPr/>
            <p:nvPr/>
          </p:nvGrpSpPr>
          <p:grpSpPr>
            <a:xfrm>
              <a:off x="225041" y="267651"/>
              <a:ext cx="6487457" cy="1210951"/>
              <a:chOff x="225041" y="267651"/>
              <a:chExt cx="6487457" cy="1210951"/>
            </a:xfrm>
          </p:grpSpPr>
          <p:grpSp>
            <p:nvGrpSpPr>
              <p:cNvPr id="22" name="Group 21">
                <a:extLst>
                  <a:ext uri="{FF2B5EF4-FFF2-40B4-BE49-F238E27FC236}">
                    <a16:creationId xmlns:a16="http://schemas.microsoft.com/office/drawing/2014/main" id="{BFC0AA19-E436-B52C-8FCB-452196095321}"/>
                  </a:ext>
                </a:extLst>
              </p:cNvPr>
              <p:cNvGrpSpPr/>
              <p:nvPr/>
            </p:nvGrpSpPr>
            <p:grpSpPr>
              <a:xfrm>
                <a:off x="482294" y="524143"/>
                <a:ext cx="4581755" cy="954459"/>
                <a:chOff x="4164983" y="2203246"/>
                <a:chExt cx="4581755" cy="954459"/>
              </a:xfrm>
            </p:grpSpPr>
            <p:sp>
              <p:nvSpPr>
                <p:cNvPr id="32" name="Rectangle 31">
                  <a:extLst>
                    <a:ext uri="{FF2B5EF4-FFF2-40B4-BE49-F238E27FC236}">
                      <a16:creationId xmlns:a16="http://schemas.microsoft.com/office/drawing/2014/main" id="{B125E86B-EA6B-FC77-4FB4-67E4DA6F1EE6}"/>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3" name="Flowchart: Alternate Process 32">
                  <a:extLst>
                    <a:ext uri="{FF2B5EF4-FFF2-40B4-BE49-F238E27FC236}">
                      <a16:creationId xmlns:a16="http://schemas.microsoft.com/office/drawing/2014/main" id="{63D15470-94E2-CFE1-24E8-F6015852EC73}"/>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1</a:t>
                  </a:r>
                  <a:r>
                    <a:rPr lang="en-ID" sz="1800" b="1">
                      <a:solidFill>
                        <a:schemeClr val="tx1"/>
                      </a:solidFill>
                    </a:rPr>
                    <a:t>. Prinsip Dasar, Tujuan Pelindungan, dan Sifat HKI</a:t>
                  </a:r>
                  <a:endParaRPr lang="id-ID" sz="1800" b="1" dirty="0">
                    <a:solidFill>
                      <a:schemeClr val="tx1"/>
                    </a:solidFill>
                  </a:endParaRPr>
                </a:p>
              </p:txBody>
            </p:sp>
          </p:grpSp>
          <p:grpSp>
            <p:nvGrpSpPr>
              <p:cNvPr id="23" name="Group 22">
                <a:extLst>
                  <a:ext uri="{FF2B5EF4-FFF2-40B4-BE49-F238E27FC236}">
                    <a16:creationId xmlns:a16="http://schemas.microsoft.com/office/drawing/2014/main" id="{DB0C5641-73D4-5B4B-EB03-2129E155BF6D}"/>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24" name="Oval 23">
                  <a:extLst>
                    <a:ext uri="{FF2B5EF4-FFF2-40B4-BE49-F238E27FC236}">
                      <a16:creationId xmlns:a16="http://schemas.microsoft.com/office/drawing/2014/main" id="{4B5F4E5B-7C97-1D56-E7BB-B99354EDD30B}"/>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 name="Oval 24">
                  <a:extLst>
                    <a:ext uri="{FF2B5EF4-FFF2-40B4-BE49-F238E27FC236}">
                      <a16:creationId xmlns:a16="http://schemas.microsoft.com/office/drawing/2014/main" id="{0B9BBB25-3C6B-326E-53CF-EA3C9455F331}"/>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 name="Rectangle 29">
                  <a:extLst>
                    <a:ext uri="{FF2B5EF4-FFF2-40B4-BE49-F238E27FC236}">
                      <a16:creationId xmlns:a16="http://schemas.microsoft.com/office/drawing/2014/main" id="{8635531B-C0ED-CD9A-99A2-4D3D7E11AB8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31" name="Oval 30">
                  <a:extLst>
                    <a:ext uri="{FF2B5EF4-FFF2-40B4-BE49-F238E27FC236}">
                      <a16:creationId xmlns:a16="http://schemas.microsoft.com/office/drawing/2014/main" id="{A107D89A-3CC6-EB63-1F57-54BBB58611DC}"/>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B</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406F6262-88F1-5282-34F3-8D3CF9E9BF5A}"/>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F11C1501-D974-7D3F-2F7E-65C69FD2ED26}"/>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9ED21265-E5F6-5172-7EC4-2C2421338A69}"/>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522D40ED-96A3-2241-D4F4-99ABC6F267E1}"/>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BE3AA689-5846-E647-0421-C71E8B37BC03}"/>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3;p169">
                <a:extLst>
                  <a:ext uri="{FF2B5EF4-FFF2-40B4-BE49-F238E27FC236}">
                    <a16:creationId xmlns:a16="http://schemas.microsoft.com/office/drawing/2014/main" id="{521FBAA5-91D3-BC3E-526C-142A9C6762C7}"/>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4;p169">
                <a:extLst>
                  <a:ext uri="{FF2B5EF4-FFF2-40B4-BE49-F238E27FC236}">
                    <a16:creationId xmlns:a16="http://schemas.microsoft.com/office/drawing/2014/main" id="{F0A417DA-444D-62BF-9A10-7AB6271D512D}"/>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5;p169">
                <a:extLst>
                  <a:ext uri="{FF2B5EF4-FFF2-40B4-BE49-F238E27FC236}">
                    <a16:creationId xmlns:a16="http://schemas.microsoft.com/office/drawing/2014/main" id="{B4D29F12-2E05-2C8F-EC05-AF76197CF419}"/>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166;p169">
                <a:extLst>
                  <a:ext uri="{FF2B5EF4-FFF2-40B4-BE49-F238E27FC236}">
                    <a16:creationId xmlns:a16="http://schemas.microsoft.com/office/drawing/2014/main" id="{24345D53-43DD-C78A-3603-EA172F7EF7A2}"/>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7;p169">
                <a:extLst>
                  <a:ext uri="{FF2B5EF4-FFF2-40B4-BE49-F238E27FC236}">
                    <a16:creationId xmlns:a16="http://schemas.microsoft.com/office/drawing/2014/main" id="{22103CE6-2278-5AD3-1E69-7D778EB3317E}"/>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68;p169">
                <a:extLst>
                  <a:ext uri="{FF2B5EF4-FFF2-40B4-BE49-F238E27FC236}">
                    <a16:creationId xmlns:a16="http://schemas.microsoft.com/office/drawing/2014/main" id="{83B2F5E5-DF1C-7E17-2494-19385BF34520}"/>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0" name="TextBox 99">
            <a:extLst>
              <a:ext uri="{FF2B5EF4-FFF2-40B4-BE49-F238E27FC236}">
                <a16:creationId xmlns:a16="http://schemas.microsoft.com/office/drawing/2014/main" id="{CE9ED1D9-429B-72F3-05A3-5A918BB1B408}"/>
              </a:ext>
            </a:extLst>
          </p:cNvPr>
          <p:cNvSpPr txBox="1"/>
          <p:nvPr/>
        </p:nvSpPr>
        <p:spPr>
          <a:xfrm>
            <a:off x="1489261" y="2492787"/>
            <a:ext cx="2769612" cy="830997"/>
          </a:xfrm>
          <a:prstGeom prst="rect">
            <a:avLst/>
          </a:prstGeom>
          <a:noFill/>
        </p:spPr>
        <p:txBody>
          <a:bodyPr wrap="square" rtlCol="0">
            <a:spAutoFit/>
          </a:bodyPr>
          <a:lstStyle/>
          <a:p>
            <a:pPr algn="just"/>
            <a:r>
              <a:rPr lang="en-ID" sz="1600" b="0" i="0">
                <a:solidFill>
                  <a:srgbClr val="242021"/>
                </a:solidFill>
                <a:effectLst/>
              </a:rPr>
              <a:t>Hak kekayaan intelektual memiliki jangka waktu tertentu (terbatas)</a:t>
            </a:r>
            <a:endParaRPr lang="en-ID" sz="1400" dirty="0"/>
          </a:p>
        </p:txBody>
      </p:sp>
      <p:sp>
        <p:nvSpPr>
          <p:cNvPr id="101" name="TextBox 100">
            <a:extLst>
              <a:ext uri="{FF2B5EF4-FFF2-40B4-BE49-F238E27FC236}">
                <a16:creationId xmlns:a16="http://schemas.microsoft.com/office/drawing/2014/main" id="{73685A58-8188-DAA0-FF41-4E45531356E6}"/>
              </a:ext>
            </a:extLst>
          </p:cNvPr>
          <p:cNvSpPr txBox="1"/>
          <p:nvPr/>
        </p:nvSpPr>
        <p:spPr>
          <a:xfrm>
            <a:off x="1489261" y="3323784"/>
            <a:ext cx="2769612" cy="1323439"/>
          </a:xfrm>
          <a:prstGeom prst="rect">
            <a:avLst/>
          </a:prstGeom>
          <a:noFill/>
        </p:spPr>
        <p:txBody>
          <a:bodyPr wrap="square" rtlCol="0">
            <a:spAutoFit/>
          </a:bodyPr>
          <a:lstStyle/>
          <a:p>
            <a:pPr algn="just"/>
            <a:r>
              <a:rPr lang="en-ID" sz="1600" b="0" i="0">
                <a:solidFill>
                  <a:srgbClr val="242021"/>
                </a:solidFill>
                <a:effectLst/>
              </a:rPr>
              <a:t>Artinya, jika jangka waktu kepemilikannya telah habis, hasil penemuan tersebut akan menjadi akan menjadi milik umum.</a:t>
            </a:r>
            <a:endParaRPr lang="en-ID" sz="1400" dirty="0"/>
          </a:p>
        </p:txBody>
      </p:sp>
      <p:sp>
        <p:nvSpPr>
          <p:cNvPr id="102" name="TextBox 101">
            <a:extLst>
              <a:ext uri="{FF2B5EF4-FFF2-40B4-BE49-F238E27FC236}">
                <a16:creationId xmlns:a16="http://schemas.microsoft.com/office/drawing/2014/main" id="{C338808C-D3B8-49C3-AFAB-121694EFCB23}"/>
              </a:ext>
            </a:extLst>
          </p:cNvPr>
          <p:cNvSpPr txBox="1"/>
          <p:nvPr/>
        </p:nvSpPr>
        <p:spPr>
          <a:xfrm>
            <a:off x="4982979" y="2494828"/>
            <a:ext cx="2769612" cy="338554"/>
          </a:xfrm>
          <a:prstGeom prst="rect">
            <a:avLst/>
          </a:prstGeom>
          <a:noFill/>
        </p:spPr>
        <p:txBody>
          <a:bodyPr wrap="square" rtlCol="0">
            <a:spAutoFit/>
          </a:bodyPr>
          <a:lstStyle/>
          <a:p>
            <a:pPr algn="just"/>
            <a:r>
              <a:rPr lang="en-ID" sz="1600" b="0" i="0">
                <a:solidFill>
                  <a:srgbClr val="242021"/>
                </a:solidFill>
                <a:effectLst/>
              </a:rPr>
              <a:t>Bersifat eksklusif dan mutlak.</a:t>
            </a:r>
            <a:endParaRPr lang="en-ID" sz="1400" dirty="0"/>
          </a:p>
        </p:txBody>
      </p:sp>
      <p:sp>
        <p:nvSpPr>
          <p:cNvPr id="103" name="TextBox 102">
            <a:extLst>
              <a:ext uri="{FF2B5EF4-FFF2-40B4-BE49-F238E27FC236}">
                <a16:creationId xmlns:a16="http://schemas.microsoft.com/office/drawing/2014/main" id="{4902BE5C-CB10-B0CC-E539-5FA6020892F1}"/>
              </a:ext>
            </a:extLst>
          </p:cNvPr>
          <p:cNvSpPr txBox="1"/>
          <p:nvPr/>
        </p:nvSpPr>
        <p:spPr>
          <a:xfrm>
            <a:off x="5054348" y="3355127"/>
            <a:ext cx="2769612" cy="1077218"/>
          </a:xfrm>
          <a:prstGeom prst="rect">
            <a:avLst/>
          </a:prstGeom>
          <a:noFill/>
        </p:spPr>
        <p:txBody>
          <a:bodyPr wrap="square" rtlCol="0">
            <a:spAutoFit/>
          </a:bodyPr>
          <a:lstStyle/>
          <a:p>
            <a:pPr algn="just"/>
            <a:r>
              <a:rPr lang="en-ID" sz="1600" b="0" i="0">
                <a:solidFill>
                  <a:srgbClr val="242021"/>
                </a:solidFill>
                <a:effectLst/>
              </a:rPr>
              <a:t>Hak eksklusif menjamin seseorang untuk memonopoli hasiltemuan atau pemikirannya.</a:t>
            </a:r>
            <a:endParaRPr lang="en-ID" sz="1400" dirty="0"/>
          </a:p>
        </p:txBody>
      </p:sp>
      <p:sp>
        <p:nvSpPr>
          <p:cNvPr id="106" name="TextBox 105">
            <a:extLst>
              <a:ext uri="{FF2B5EF4-FFF2-40B4-BE49-F238E27FC236}">
                <a16:creationId xmlns:a16="http://schemas.microsoft.com/office/drawing/2014/main" id="{5CA66FE2-1B65-575C-6C44-C3022AE8C1E8}"/>
              </a:ext>
            </a:extLst>
          </p:cNvPr>
          <p:cNvSpPr txBox="1"/>
          <p:nvPr/>
        </p:nvSpPr>
        <p:spPr>
          <a:xfrm>
            <a:off x="2688317" y="1604875"/>
            <a:ext cx="3600509" cy="400110"/>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c. Sifat HKI </a:t>
            </a:r>
            <a:endParaRPr lang="id-ID" sz="2000" b="1" dirty="0"/>
          </a:p>
        </p:txBody>
      </p:sp>
      <p:pic>
        <p:nvPicPr>
          <p:cNvPr id="2" name="Picture 1">
            <a:extLst>
              <a:ext uri="{FF2B5EF4-FFF2-40B4-BE49-F238E27FC236}">
                <a16:creationId xmlns:a16="http://schemas.microsoft.com/office/drawing/2014/main" id="{39873D92-FF50-FCB7-1BD3-B352E71C5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cxnSp>
        <p:nvCxnSpPr>
          <p:cNvPr id="11" name="Straight Connector 10">
            <a:extLst>
              <a:ext uri="{FF2B5EF4-FFF2-40B4-BE49-F238E27FC236}">
                <a16:creationId xmlns:a16="http://schemas.microsoft.com/office/drawing/2014/main" id="{F12F4C73-1611-5D8F-1862-34456672DBFA}"/>
              </a:ext>
            </a:extLst>
          </p:cNvPr>
          <p:cNvCxnSpPr/>
          <p:nvPr/>
        </p:nvCxnSpPr>
        <p:spPr>
          <a:xfrm>
            <a:off x="613873" y="3323784"/>
            <a:ext cx="7778303" cy="0"/>
          </a:xfrm>
          <a:prstGeom prst="line">
            <a:avLst/>
          </a:prstGeom>
          <a:ln w="9525" cap="flat" cmpd="sng" algn="ctr">
            <a:solidFill>
              <a:srgbClr val="5F7D9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Oval 11">
            <a:extLst>
              <a:ext uri="{FF2B5EF4-FFF2-40B4-BE49-F238E27FC236}">
                <a16:creationId xmlns:a16="http://schemas.microsoft.com/office/drawing/2014/main" id="{B0E26D84-CC45-12BA-5E46-206B8C305C40}"/>
              </a:ext>
            </a:extLst>
          </p:cNvPr>
          <p:cNvSpPr/>
          <p:nvPr/>
        </p:nvSpPr>
        <p:spPr>
          <a:xfrm>
            <a:off x="972207" y="2571749"/>
            <a:ext cx="419202" cy="427167"/>
          </a:xfrm>
          <a:prstGeom prst="ellipse">
            <a:avLst/>
          </a:prstGeom>
          <a:solidFill>
            <a:srgbClr val="E0E6EB"/>
          </a:solidFill>
          <a:ln>
            <a:solidFill>
              <a:srgbClr val="E0E6EB"/>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33545C43-2077-B8B7-2103-EECAF71B5D88}"/>
              </a:ext>
            </a:extLst>
          </p:cNvPr>
          <p:cNvSpPr txBox="1"/>
          <p:nvPr/>
        </p:nvSpPr>
        <p:spPr>
          <a:xfrm>
            <a:off x="953208" y="2600666"/>
            <a:ext cx="457200" cy="369332"/>
          </a:xfrm>
          <a:prstGeom prst="rect">
            <a:avLst/>
          </a:prstGeom>
          <a:noFill/>
        </p:spPr>
        <p:txBody>
          <a:bodyPr wrap="square" rtlCol="0">
            <a:spAutoFit/>
          </a:bodyPr>
          <a:lstStyle/>
          <a:p>
            <a:pPr algn="ctr"/>
            <a:r>
              <a:rPr lang="en-US" b="1"/>
              <a:t>01</a:t>
            </a:r>
            <a:endParaRPr lang="en-ID" b="1"/>
          </a:p>
        </p:txBody>
      </p:sp>
      <p:sp>
        <p:nvSpPr>
          <p:cNvPr id="17" name="Oval 16">
            <a:extLst>
              <a:ext uri="{FF2B5EF4-FFF2-40B4-BE49-F238E27FC236}">
                <a16:creationId xmlns:a16="http://schemas.microsoft.com/office/drawing/2014/main" id="{3BDABEAB-1998-8352-B15A-241024AC9135}"/>
              </a:ext>
            </a:extLst>
          </p:cNvPr>
          <p:cNvSpPr/>
          <p:nvPr/>
        </p:nvSpPr>
        <p:spPr>
          <a:xfrm>
            <a:off x="4552527" y="2559980"/>
            <a:ext cx="419202" cy="427167"/>
          </a:xfrm>
          <a:prstGeom prst="ellipse">
            <a:avLst/>
          </a:prstGeom>
          <a:solidFill>
            <a:srgbClr val="E0E6EB"/>
          </a:solidFill>
          <a:ln>
            <a:solidFill>
              <a:srgbClr val="E0E6EB"/>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TextBox 17">
            <a:extLst>
              <a:ext uri="{FF2B5EF4-FFF2-40B4-BE49-F238E27FC236}">
                <a16:creationId xmlns:a16="http://schemas.microsoft.com/office/drawing/2014/main" id="{FB403B2B-1D8F-2E4E-F8CC-B96CCEB8493E}"/>
              </a:ext>
            </a:extLst>
          </p:cNvPr>
          <p:cNvSpPr txBox="1"/>
          <p:nvPr/>
        </p:nvSpPr>
        <p:spPr>
          <a:xfrm>
            <a:off x="4533528" y="2588897"/>
            <a:ext cx="457200" cy="369332"/>
          </a:xfrm>
          <a:prstGeom prst="rect">
            <a:avLst/>
          </a:prstGeom>
          <a:noFill/>
        </p:spPr>
        <p:txBody>
          <a:bodyPr wrap="square" rtlCol="0">
            <a:spAutoFit/>
          </a:bodyPr>
          <a:lstStyle/>
          <a:p>
            <a:pPr algn="ctr"/>
            <a:r>
              <a:rPr lang="en-US" b="1"/>
              <a:t>02</a:t>
            </a:r>
            <a:endParaRPr lang="en-ID" b="1"/>
          </a:p>
        </p:txBody>
      </p:sp>
    </p:spTree>
    <p:extLst>
      <p:ext uri="{BB962C8B-B14F-4D97-AF65-F5344CB8AC3E}">
        <p14:creationId xmlns:p14="http://schemas.microsoft.com/office/powerpoint/2010/main" val="114951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oogle Shape;4621;p169">
            <a:extLst>
              <a:ext uri="{FF2B5EF4-FFF2-40B4-BE49-F238E27FC236}">
                <a16:creationId xmlns:a16="http://schemas.microsoft.com/office/drawing/2014/main" id="{F8F15991-D26D-CA60-A105-A5C2803F1752}"/>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14" name="Google Shape;4622;p169">
              <a:extLst>
                <a:ext uri="{FF2B5EF4-FFF2-40B4-BE49-F238E27FC236}">
                  <a16:creationId xmlns:a16="http://schemas.microsoft.com/office/drawing/2014/main" id="{E1F0DD6F-7EA2-8D67-CFFF-803A5F680D83}"/>
                </a:ext>
              </a:extLst>
            </p:cNvPr>
            <p:cNvGrpSpPr/>
            <p:nvPr/>
          </p:nvGrpSpPr>
          <p:grpSpPr>
            <a:xfrm>
              <a:off x="2127141" y="3048223"/>
              <a:ext cx="418743" cy="403304"/>
              <a:chOff x="2101363" y="3048223"/>
              <a:chExt cx="418743" cy="403304"/>
            </a:xfrm>
          </p:grpSpPr>
          <p:sp>
            <p:nvSpPr>
              <p:cNvPr id="20" name="Google Shape;4623;p169">
                <a:extLst>
                  <a:ext uri="{FF2B5EF4-FFF2-40B4-BE49-F238E27FC236}">
                    <a16:creationId xmlns:a16="http://schemas.microsoft.com/office/drawing/2014/main" id="{367D0A3F-B55C-B7FF-1303-FABBBFBDF836}"/>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624;p169">
                <a:extLst>
                  <a:ext uri="{FF2B5EF4-FFF2-40B4-BE49-F238E27FC236}">
                    <a16:creationId xmlns:a16="http://schemas.microsoft.com/office/drawing/2014/main" id="{17DB9718-43B4-0D93-522D-4ECD1AA8E977}"/>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4625;p169">
              <a:extLst>
                <a:ext uri="{FF2B5EF4-FFF2-40B4-BE49-F238E27FC236}">
                  <a16:creationId xmlns:a16="http://schemas.microsoft.com/office/drawing/2014/main" id="{CA635622-30DF-FD24-9EF3-32A9B0FBCC82}"/>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626;p169">
              <a:extLst>
                <a:ext uri="{FF2B5EF4-FFF2-40B4-BE49-F238E27FC236}">
                  <a16:creationId xmlns:a16="http://schemas.microsoft.com/office/drawing/2014/main" id="{96A0DCB1-6369-8B5D-A1DE-A2C63617AD20}"/>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roup 21">
            <a:extLst>
              <a:ext uri="{FF2B5EF4-FFF2-40B4-BE49-F238E27FC236}">
                <a16:creationId xmlns:a16="http://schemas.microsoft.com/office/drawing/2014/main" id="{5E0D983B-2C55-4D45-B85E-0A6D308103E0}"/>
              </a:ext>
            </a:extLst>
          </p:cNvPr>
          <p:cNvGrpSpPr/>
          <p:nvPr/>
        </p:nvGrpSpPr>
        <p:grpSpPr>
          <a:xfrm>
            <a:off x="225041" y="267651"/>
            <a:ext cx="6487457" cy="1210951"/>
            <a:chOff x="225041" y="267651"/>
            <a:chExt cx="6487457" cy="1210951"/>
          </a:xfrm>
        </p:grpSpPr>
        <p:grpSp>
          <p:nvGrpSpPr>
            <p:cNvPr id="23" name="Group 22">
              <a:extLst>
                <a:ext uri="{FF2B5EF4-FFF2-40B4-BE49-F238E27FC236}">
                  <a16:creationId xmlns:a16="http://schemas.microsoft.com/office/drawing/2014/main" id="{3F359A20-1015-147A-678C-5808FE5AF7A1}"/>
                </a:ext>
              </a:extLst>
            </p:cNvPr>
            <p:cNvGrpSpPr/>
            <p:nvPr/>
          </p:nvGrpSpPr>
          <p:grpSpPr>
            <a:xfrm>
              <a:off x="225041" y="267651"/>
              <a:ext cx="6487457" cy="1210951"/>
              <a:chOff x="225041" y="267651"/>
              <a:chExt cx="6487457" cy="1210951"/>
            </a:xfrm>
          </p:grpSpPr>
          <p:grpSp>
            <p:nvGrpSpPr>
              <p:cNvPr id="39" name="Group 38">
                <a:extLst>
                  <a:ext uri="{FF2B5EF4-FFF2-40B4-BE49-F238E27FC236}">
                    <a16:creationId xmlns:a16="http://schemas.microsoft.com/office/drawing/2014/main" id="{E492A26F-0D78-829A-9AC6-D0446BF39998}"/>
                  </a:ext>
                </a:extLst>
              </p:cNvPr>
              <p:cNvGrpSpPr/>
              <p:nvPr/>
            </p:nvGrpSpPr>
            <p:grpSpPr>
              <a:xfrm>
                <a:off x="482294" y="524143"/>
                <a:ext cx="4581755" cy="954459"/>
                <a:chOff x="4164983" y="2203246"/>
                <a:chExt cx="4581755" cy="954459"/>
              </a:xfrm>
            </p:grpSpPr>
            <p:sp>
              <p:nvSpPr>
                <p:cNvPr id="45" name="Rectangle 44">
                  <a:extLst>
                    <a:ext uri="{FF2B5EF4-FFF2-40B4-BE49-F238E27FC236}">
                      <a16:creationId xmlns:a16="http://schemas.microsoft.com/office/drawing/2014/main" id="{427AD18B-5D3C-FECB-C713-608A1B0B30E9}"/>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46" name="Flowchart: Alternate Process 45">
                  <a:extLst>
                    <a:ext uri="{FF2B5EF4-FFF2-40B4-BE49-F238E27FC236}">
                      <a16:creationId xmlns:a16="http://schemas.microsoft.com/office/drawing/2014/main" id="{1AA5819F-6E2B-97E7-E2EC-1BDCC7EAA265}"/>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1</a:t>
                  </a:r>
                  <a:r>
                    <a:rPr lang="en-ID" sz="1800" b="1">
                      <a:solidFill>
                        <a:schemeClr val="tx1"/>
                      </a:solidFill>
                    </a:rPr>
                    <a:t>. Prinsip Dasar, Tujuan Pelindungan, dan Sifat HKI</a:t>
                  </a:r>
                  <a:endParaRPr lang="id-ID" sz="1800" b="1" dirty="0">
                    <a:solidFill>
                      <a:schemeClr val="tx1"/>
                    </a:solidFill>
                  </a:endParaRPr>
                </a:p>
              </p:txBody>
            </p:sp>
          </p:grpSp>
          <p:grpSp>
            <p:nvGrpSpPr>
              <p:cNvPr id="40" name="Group 39">
                <a:extLst>
                  <a:ext uri="{FF2B5EF4-FFF2-40B4-BE49-F238E27FC236}">
                    <a16:creationId xmlns:a16="http://schemas.microsoft.com/office/drawing/2014/main" id="{4D38BF6F-73FC-9B10-0946-174597EF2768}"/>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41" name="Oval 40">
                  <a:extLst>
                    <a:ext uri="{FF2B5EF4-FFF2-40B4-BE49-F238E27FC236}">
                      <a16:creationId xmlns:a16="http://schemas.microsoft.com/office/drawing/2014/main" id="{D663DCC1-017E-2063-EB3F-1EADEDC45D09}"/>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 name="Oval 41">
                  <a:extLst>
                    <a:ext uri="{FF2B5EF4-FFF2-40B4-BE49-F238E27FC236}">
                      <a16:creationId xmlns:a16="http://schemas.microsoft.com/office/drawing/2014/main" id="{FBE1D07B-15DB-BF8A-D81E-D8D04C5669A2}"/>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 name="Rectangle 42">
                  <a:extLst>
                    <a:ext uri="{FF2B5EF4-FFF2-40B4-BE49-F238E27FC236}">
                      <a16:creationId xmlns:a16="http://schemas.microsoft.com/office/drawing/2014/main" id="{90063384-525B-D0F1-1334-5ACB33934724}"/>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44" name="Oval 43">
                  <a:extLst>
                    <a:ext uri="{FF2B5EF4-FFF2-40B4-BE49-F238E27FC236}">
                      <a16:creationId xmlns:a16="http://schemas.microsoft.com/office/drawing/2014/main" id="{1BFFA5B0-764B-455E-145C-7EBBF073C50D}"/>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D</a:t>
                  </a:r>
                  <a:endParaRPr lang="en-ID" sz="3200" b="1" dirty="0">
                    <a:solidFill>
                      <a:sysClr val="windowText" lastClr="000000"/>
                    </a:solidFill>
                  </a:endParaRPr>
                </a:p>
              </p:txBody>
            </p:sp>
          </p:grpSp>
        </p:grpSp>
        <p:grpSp>
          <p:nvGrpSpPr>
            <p:cNvPr id="24" name="Google Shape;3158;p169">
              <a:extLst>
                <a:ext uri="{FF2B5EF4-FFF2-40B4-BE49-F238E27FC236}">
                  <a16:creationId xmlns:a16="http://schemas.microsoft.com/office/drawing/2014/main" id="{7D72778D-1B53-2E23-F27D-AF5BD3DBA93C}"/>
                </a:ext>
              </a:extLst>
            </p:cNvPr>
            <p:cNvGrpSpPr/>
            <p:nvPr/>
          </p:nvGrpSpPr>
          <p:grpSpPr>
            <a:xfrm>
              <a:off x="5149154" y="1020977"/>
              <a:ext cx="1218632" cy="67990"/>
              <a:chOff x="2521850" y="1810250"/>
              <a:chExt cx="540225" cy="34025"/>
            </a:xfrm>
          </p:grpSpPr>
          <p:sp>
            <p:nvSpPr>
              <p:cNvPr id="25" name="Google Shape;3159;p169">
                <a:extLst>
                  <a:ext uri="{FF2B5EF4-FFF2-40B4-BE49-F238E27FC236}">
                    <a16:creationId xmlns:a16="http://schemas.microsoft.com/office/drawing/2014/main" id="{643C5C42-CA6A-BAA0-9EA7-4A017907889E}"/>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160;p169">
                <a:extLst>
                  <a:ext uri="{FF2B5EF4-FFF2-40B4-BE49-F238E27FC236}">
                    <a16:creationId xmlns:a16="http://schemas.microsoft.com/office/drawing/2014/main" id="{0C3AEBA2-ED0F-B262-FEBD-1E6A220E48D6}"/>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61;p169">
                <a:extLst>
                  <a:ext uri="{FF2B5EF4-FFF2-40B4-BE49-F238E27FC236}">
                    <a16:creationId xmlns:a16="http://schemas.microsoft.com/office/drawing/2014/main" id="{3851589A-7172-0552-6A47-0B162BEB6A32}"/>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162;p169">
                <a:extLst>
                  <a:ext uri="{FF2B5EF4-FFF2-40B4-BE49-F238E27FC236}">
                    <a16:creationId xmlns:a16="http://schemas.microsoft.com/office/drawing/2014/main" id="{147E32D7-DEDC-3AB9-0E97-908ED20A6412}"/>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163;p169">
                <a:extLst>
                  <a:ext uri="{FF2B5EF4-FFF2-40B4-BE49-F238E27FC236}">
                    <a16:creationId xmlns:a16="http://schemas.microsoft.com/office/drawing/2014/main" id="{E62F7064-DFF9-B702-F7C5-7F41C3DE4E77}"/>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164;p169">
                <a:extLst>
                  <a:ext uri="{FF2B5EF4-FFF2-40B4-BE49-F238E27FC236}">
                    <a16:creationId xmlns:a16="http://schemas.microsoft.com/office/drawing/2014/main" id="{D2BD31A6-B010-C274-0368-7A4F2BCFB4C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165;p169">
                <a:extLst>
                  <a:ext uri="{FF2B5EF4-FFF2-40B4-BE49-F238E27FC236}">
                    <a16:creationId xmlns:a16="http://schemas.microsoft.com/office/drawing/2014/main" id="{E5A172D3-E400-00B0-43A4-841D64226223}"/>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166;p169">
                <a:extLst>
                  <a:ext uri="{FF2B5EF4-FFF2-40B4-BE49-F238E27FC236}">
                    <a16:creationId xmlns:a16="http://schemas.microsoft.com/office/drawing/2014/main" id="{C3A88879-B8D3-1A96-8662-38F5B34E23B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167;p169">
                <a:extLst>
                  <a:ext uri="{FF2B5EF4-FFF2-40B4-BE49-F238E27FC236}">
                    <a16:creationId xmlns:a16="http://schemas.microsoft.com/office/drawing/2014/main" id="{08E0D952-570D-9999-B1CF-B7AF247F785B}"/>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168;p169">
                <a:extLst>
                  <a:ext uri="{FF2B5EF4-FFF2-40B4-BE49-F238E27FC236}">
                    <a16:creationId xmlns:a16="http://schemas.microsoft.com/office/drawing/2014/main" id="{7D36C728-A8EF-A8E5-E8DF-1BBD692AE402}"/>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8" name="Straight Connector 7">
            <a:extLst>
              <a:ext uri="{FF2B5EF4-FFF2-40B4-BE49-F238E27FC236}">
                <a16:creationId xmlns:a16="http://schemas.microsoft.com/office/drawing/2014/main" id="{BD464F64-067B-F94C-5C86-0E5B0857B93A}"/>
              </a:ext>
            </a:extLst>
          </p:cNvPr>
          <p:cNvCxnSpPr/>
          <p:nvPr/>
        </p:nvCxnSpPr>
        <p:spPr>
          <a:xfrm>
            <a:off x="868375" y="3477489"/>
            <a:ext cx="7259507"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794EBB0-EC23-3BC4-FF94-6BC30320675B}"/>
              </a:ext>
            </a:extLst>
          </p:cNvPr>
          <p:cNvSpPr txBox="1"/>
          <p:nvPr/>
        </p:nvSpPr>
        <p:spPr>
          <a:xfrm>
            <a:off x="2688317" y="1604875"/>
            <a:ext cx="3600509" cy="400110"/>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d. Jenis-Jenis HKI</a:t>
            </a:r>
            <a:endParaRPr lang="id-ID" sz="2000" b="1" dirty="0"/>
          </a:p>
        </p:txBody>
      </p:sp>
      <p:sp>
        <p:nvSpPr>
          <p:cNvPr id="17" name="Oval 16">
            <a:extLst>
              <a:ext uri="{FF2B5EF4-FFF2-40B4-BE49-F238E27FC236}">
                <a16:creationId xmlns:a16="http://schemas.microsoft.com/office/drawing/2014/main" id="{C7AF5A90-D544-F5E3-2424-7B2417F5E041}"/>
              </a:ext>
            </a:extLst>
          </p:cNvPr>
          <p:cNvSpPr/>
          <p:nvPr/>
        </p:nvSpPr>
        <p:spPr>
          <a:xfrm>
            <a:off x="1260764" y="3203709"/>
            <a:ext cx="512618" cy="54755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370D0026-735B-85AF-F311-7783AF8B9F4A}"/>
              </a:ext>
            </a:extLst>
          </p:cNvPr>
          <p:cNvSpPr/>
          <p:nvPr/>
        </p:nvSpPr>
        <p:spPr>
          <a:xfrm>
            <a:off x="7370618" y="3149300"/>
            <a:ext cx="512618" cy="54755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956D1DBE-0464-036C-43EE-1FAC6ABEF325}"/>
              </a:ext>
            </a:extLst>
          </p:cNvPr>
          <p:cNvSpPr/>
          <p:nvPr/>
        </p:nvSpPr>
        <p:spPr>
          <a:xfrm>
            <a:off x="2432008" y="3203709"/>
            <a:ext cx="512618" cy="54755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A59E5E78-D9EF-6E6B-44E3-16344BC03AEC}"/>
              </a:ext>
            </a:extLst>
          </p:cNvPr>
          <p:cNvSpPr/>
          <p:nvPr/>
        </p:nvSpPr>
        <p:spPr>
          <a:xfrm>
            <a:off x="6199880" y="3149300"/>
            <a:ext cx="512618" cy="54755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E45CAEA0-8B94-98B9-8EBA-8D7AA32E74F9}"/>
              </a:ext>
            </a:extLst>
          </p:cNvPr>
          <p:cNvSpPr/>
          <p:nvPr/>
        </p:nvSpPr>
        <p:spPr>
          <a:xfrm>
            <a:off x="3602746" y="3177010"/>
            <a:ext cx="512618" cy="54755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Oval 49">
            <a:extLst>
              <a:ext uri="{FF2B5EF4-FFF2-40B4-BE49-F238E27FC236}">
                <a16:creationId xmlns:a16="http://schemas.microsoft.com/office/drawing/2014/main" id="{61F48286-2BAB-0765-9CA7-C4C970B823EB}"/>
              </a:ext>
            </a:extLst>
          </p:cNvPr>
          <p:cNvSpPr/>
          <p:nvPr/>
        </p:nvSpPr>
        <p:spPr>
          <a:xfrm>
            <a:off x="5029142" y="3185471"/>
            <a:ext cx="512618" cy="54755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a:extLst>
              <a:ext uri="{FF2B5EF4-FFF2-40B4-BE49-F238E27FC236}">
                <a16:creationId xmlns:a16="http://schemas.microsoft.com/office/drawing/2014/main" id="{8E6638A5-D470-3860-8901-111273EED23B}"/>
              </a:ext>
            </a:extLst>
          </p:cNvPr>
          <p:cNvSpPr/>
          <p:nvPr/>
        </p:nvSpPr>
        <p:spPr>
          <a:xfrm>
            <a:off x="3473434" y="3085628"/>
            <a:ext cx="768927" cy="730321"/>
          </a:xfrm>
          <a:prstGeom prst="ellipse">
            <a:avLst/>
          </a:prstGeom>
          <a:noFill/>
          <a:ln>
            <a:solidFill>
              <a:srgbClr val="869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FF056A6E-35E3-60D8-8B9C-BEC6DB39CC82}"/>
              </a:ext>
            </a:extLst>
          </p:cNvPr>
          <p:cNvSpPr/>
          <p:nvPr/>
        </p:nvSpPr>
        <p:spPr>
          <a:xfrm>
            <a:off x="2302696" y="3107944"/>
            <a:ext cx="768927" cy="730321"/>
          </a:xfrm>
          <a:prstGeom prst="ellipse">
            <a:avLst/>
          </a:prstGeom>
          <a:noFill/>
          <a:ln>
            <a:solidFill>
              <a:srgbClr val="869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Oval 52">
            <a:extLst>
              <a:ext uri="{FF2B5EF4-FFF2-40B4-BE49-F238E27FC236}">
                <a16:creationId xmlns:a16="http://schemas.microsoft.com/office/drawing/2014/main" id="{6D5836F9-724B-A995-8D17-123BA18EC34C}"/>
              </a:ext>
            </a:extLst>
          </p:cNvPr>
          <p:cNvSpPr/>
          <p:nvPr/>
        </p:nvSpPr>
        <p:spPr>
          <a:xfrm>
            <a:off x="1131452" y="3120464"/>
            <a:ext cx="768927" cy="730321"/>
          </a:xfrm>
          <a:prstGeom prst="ellipse">
            <a:avLst/>
          </a:prstGeom>
          <a:noFill/>
          <a:ln>
            <a:solidFill>
              <a:srgbClr val="869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Oval 53">
            <a:extLst>
              <a:ext uri="{FF2B5EF4-FFF2-40B4-BE49-F238E27FC236}">
                <a16:creationId xmlns:a16="http://schemas.microsoft.com/office/drawing/2014/main" id="{9D2C1220-A054-D156-DD9E-F825A43CD8F3}"/>
              </a:ext>
            </a:extLst>
          </p:cNvPr>
          <p:cNvSpPr/>
          <p:nvPr/>
        </p:nvSpPr>
        <p:spPr>
          <a:xfrm>
            <a:off x="4900481" y="3090365"/>
            <a:ext cx="768927" cy="730321"/>
          </a:xfrm>
          <a:prstGeom prst="ellipse">
            <a:avLst/>
          </a:prstGeom>
          <a:noFill/>
          <a:ln>
            <a:solidFill>
              <a:srgbClr val="869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5" name="Oval 54">
            <a:extLst>
              <a:ext uri="{FF2B5EF4-FFF2-40B4-BE49-F238E27FC236}">
                <a16:creationId xmlns:a16="http://schemas.microsoft.com/office/drawing/2014/main" id="{E3AAEF19-7E7A-11D8-D86B-FC737B28A802}"/>
              </a:ext>
            </a:extLst>
          </p:cNvPr>
          <p:cNvSpPr/>
          <p:nvPr/>
        </p:nvSpPr>
        <p:spPr>
          <a:xfrm>
            <a:off x="6071219" y="3057918"/>
            <a:ext cx="768927" cy="730321"/>
          </a:xfrm>
          <a:prstGeom prst="ellipse">
            <a:avLst/>
          </a:prstGeom>
          <a:noFill/>
          <a:ln>
            <a:solidFill>
              <a:srgbClr val="869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Oval 55">
            <a:extLst>
              <a:ext uri="{FF2B5EF4-FFF2-40B4-BE49-F238E27FC236}">
                <a16:creationId xmlns:a16="http://schemas.microsoft.com/office/drawing/2014/main" id="{6A833624-2D65-D99B-6505-569311D22558}"/>
              </a:ext>
            </a:extLst>
          </p:cNvPr>
          <p:cNvSpPr/>
          <p:nvPr/>
        </p:nvSpPr>
        <p:spPr>
          <a:xfrm>
            <a:off x="7242463" y="3058877"/>
            <a:ext cx="768927" cy="730321"/>
          </a:xfrm>
          <a:prstGeom prst="ellipse">
            <a:avLst/>
          </a:prstGeom>
          <a:noFill/>
          <a:ln>
            <a:solidFill>
              <a:srgbClr val="869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8" name="Straight Arrow Connector 57">
            <a:extLst>
              <a:ext uri="{FF2B5EF4-FFF2-40B4-BE49-F238E27FC236}">
                <a16:creationId xmlns:a16="http://schemas.microsoft.com/office/drawing/2014/main" id="{ED78F986-9E3D-9721-8D25-E611478A90B2}"/>
              </a:ext>
            </a:extLst>
          </p:cNvPr>
          <p:cNvCxnSpPr>
            <a:cxnSpLocks/>
            <a:stCxn id="53" idx="0"/>
          </p:cNvCxnSpPr>
          <p:nvPr/>
        </p:nvCxnSpPr>
        <p:spPr>
          <a:xfrm flipV="1">
            <a:off x="1515916" y="2795668"/>
            <a:ext cx="0" cy="324796"/>
          </a:xfrm>
          <a:prstGeom prst="straightConnector1">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Arrow Connector 59">
            <a:extLst>
              <a:ext uri="{FF2B5EF4-FFF2-40B4-BE49-F238E27FC236}">
                <a16:creationId xmlns:a16="http://schemas.microsoft.com/office/drawing/2014/main" id="{BA1438D6-4B3D-951F-3D89-DFDCA23929B5}"/>
              </a:ext>
            </a:extLst>
          </p:cNvPr>
          <p:cNvCxnSpPr>
            <a:cxnSpLocks/>
          </p:cNvCxnSpPr>
          <p:nvPr/>
        </p:nvCxnSpPr>
        <p:spPr>
          <a:xfrm flipV="1">
            <a:off x="2657538" y="3802094"/>
            <a:ext cx="0" cy="324796"/>
          </a:xfrm>
          <a:prstGeom prst="straightConnector1">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1" name="Straight Arrow Connector 60">
            <a:extLst>
              <a:ext uri="{FF2B5EF4-FFF2-40B4-BE49-F238E27FC236}">
                <a16:creationId xmlns:a16="http://schemas.microsoft.com/office/drawing/2014/main" id="{F640B34A-39FF-51A3-18E5-2DD7CC0CFF35}"/>
              </a:ext>
            </a:extLst>
          </p:cNvPr>
          <p:cNvCxnSpPr>
            <a:cxnSpLocks/>
          </p:cNvCxnSpPr>
          <p:nvPr/>
        </p:nvCxnSpPr>
        <p:spPr>
          <a:xfrm flipV="1">
            <a:off x="3857335" y="2746977"/>
            <a:ext cx="0" cy="324796"/>
          </a:xfrm>
          <a:prstGeom prst="straightConnector1">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2" name="Straight Arrow Connector 61">
            <a:extLst>
              <a:ext uri="{FF2B5EF4-FFF2-40B4-BE49-F238E27FC236}">
                <a16:creationId xmlns:a16="http://schemas.microsoft.com/office/drawing/2014/main" id="{D1E170E1-121E-9BC1-4233-AD5C55226E3E}"/>
              </a:ext>
            </a:extLst>
          </p:cNvPr>
          <p:cNvCxnSpPr>
            <a:cxnSpLocks/>
          </p:cNvCxnSpPr>
          <p:nvPr/>
        </p:nvCxnSpPr>
        <p:spPr>
          <a:xfrm flipV="1">
            <a:off x="5274407" y="3788239"/>
            <a:ext cx="0" cy="324796"/>
          </a:xfrm>
          <a:prstGeom prst="straightConnector1">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3" name="Straight Arrow Connector 62">
            <a:extLst>
              <a:ext uri="{FF2B5EF4-FFF2-40B4-BE49-F238E27FC236}">
                <a16:creationId xmlns:a16="http://schemas.microsoft.com/office/drawing/2014/main" id="{E68C7AA9-1174-5A7E-A2FB-73CFFC6938B5}"/>
              </a:ext>
            </a:extLst>
          </p:cNvPr>
          <p:cNvCxnSpPr>
            <a:cxnSpLocks/>
          </p:cNvCxnSpPr>
          <p:nvPr/>
        </p:nvCxnSpPr>
        <p:spPr>
          <a:xfrm flipV="1">
            <a:off x="6450916" y="2733122"/>
            <a:ext cx="0" cy="324796"/>
          </a:xfrm>
          <a:prstGeom prst="straightConnector1">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4" name="Straight Arrow Connector 63">
            <a:extLst>
              <a:ext uri="{FF2B5EF4-FFF2-40B4-BE49-F238E27FC236}">
                <a16:creationId xmlns:a16="http://schemas.microsoft.com/office/drawing/2014/main" id="{F747437B-45B8-0E6D-CF13-3977D0AB135C}"/>
              </a:ext>
            </a:extLst>
          </p:cNvPr>
          <p:cNvCxnSpPr>
            <a:cxnSpLocks/>
          </p:cNvCxnSpPr>
          <p:nvPr/>
        </p:nvCxnSpPr>
        <p:spPr>
          <a:xfrm flipV="1">
            <a:off x="7615826" y="3751268"/>
            <a:ext cx="0" cy="324796"/>
          </a:xfrm>
          <a:prstGeom prst="straightConnector1">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5" name="TextBox 64">
            <a:extLst>
              <a:ext uri="{FF2B5EF4-FFF2-40B4-BE49-F238E27FC236}">
                <a16:creationId xmlns:a16="http://schemas.microsoft.com/office/drawing/2014/main" id="{426961E7-27D4-3946-B7AA-E2D4E03B989D}"/>
              </a:ext>
            </a:extLst>
          </p:cNvPr>
          <p:cNvSpPr txBox="1"/>
          <p:nvPr/>
        </p:nvSpPr>
        <p:spPr>
          <a:xfrm>
            <a:off x="613873" y="2390328"/>
            <a:ext cx="2769612" cy="338554"/>
          </a:xfrm>
          <a:prstGeom prst="rect">
            <a:avLst/>
          </a:prstGeom>
          <a:noFill/>
        </p:spPr>
        <p:txBody>
          <a:bodyPr wrap="square" rtlCol="0">
            <a:spAutoFit/>
          </a:bodyPr>
          <a:lstStyle/>
          <a:p>
            <a:pPr algn="just"/>
            <a:r>
              <a:rPr lang="en-ID" sz="1600" b="0" i="0">
                <a:solidFill>
                  <a:srgbClr val="242021"/>
                </a:solidFill>
                <a:effectLst/>
              </a:rPr>
              <a:t>Hak Cipta</a:t>
            </a:r>
            <a:r>
              <a:rPr lang="en-ID" sz="1600" b="0" i="1">
                <a:solidFill>
                  <a:srgbClr val="242021"/>
                </a:solidFill>
                <a:effectLst/>
              </a:rPr>
              <a:t> (copyrights</a:t>
            </a:r>
            <a:r>
              <a:rPr lang="en-ID" sz="1600" b="0" i="0">
                <a:solidFill>
                  <a:srgbClr val="242021"/>
                </a:solidFill>
                <a:effectLst/>
              </a:rPr>
              <a:t>)</a:t>
            </a:r>
            <a:endParaRPr lang="en-ID" sz="1400" dirty="0"/>
          </a:p>
        </p:txBody>
      </p:sp>
      <p:sp>
        <p:nvSpPr>
          <p:cNvPr id="66" name="TextBox 65">
            <a:extLst>
              <a:ext uri="{FF2B5EF4-FFF2-40B4-BE49-F238E27FC236}">
                <a16:creationId xmlns:a16="http://schemas.microsoft.com/office/drawing/2014/main" id="{5FE3F359-B6C6-33B6-6DC0-EDDF1080EB23}"/>
              </a:ext>
            </a:extLst>
          </p:cNvPr>
          <p:cNvSpPr txBox="1"/>
          <p:nvPr/>
        </p:nvSpPr>
        <p:spPr>
          <a:xfrm>
            <a:off x="2986190" y="2137000"/>
            <a:ext cx="1853810" cy="584775"/>
          </a:xfrm>
          <a:prstGeom prst="rect">
            <a:avLst/>
          </a:prstGeom>
          <a:noFill/>
        </p:spPr>
        <p:txBody>
          <a:bodyPr wrap="square" rtlCol="0">
            <a:spAutoFit/>
          </a:bodyPr>
          <a:lstStyle/>
          <a:p>
            <a:pPr algn="just"/>
            <a:r>
              <a:rPr lang="en-ID" sz="1600" b="0" i="0">
                <a:solidFill>
                  <a:srgbClr val="242021"/>
                </a:solidFill>
                <a:effectLst/>
              </a:rPr>
              <a:t>Hak Desain Industri </a:t>
            </a:r>
            <a:r>
              <a:rPr lang="en-ID" sz="1600" b="0" i="1">
                <a:solidFill>
                  <a:srgbClr val="242021"/>
                </a:solidFill>
                <a:effectLst/>
              </a:rPr>
              <a:t>(industrial design)</a:t>
            </a:r>
            <a:endParaRPr lang="en-ID" sz="1400" i="1" dirty="0"/>
          </a:p>
        </p:txBody>
      </p:sp>
      <p:sp>
        <p:nvSpPr>
          <p:cNvPr id="67" name="TextBox 66">
            <a:extLst>
              <a:ext uri="{FF2B5EF4-FFF2-40B4-BE49-F238E27FC236}">
                <a16:creationId xmlns:a16="http://schemas.microsoft.com/office/drawing/2014/main" id="{D2BEDAAC-0CD2-339B-CCD4-40DD42B03194}"/>
              </a:ext>
            </a:extLst>
          </p:cNvPr>
          <p:cNvSpPr txBox="1"/>
          <p:nvPr/>
        </p:nvSpPr>
        <p:spPr>
          <a:xfrm>
            <a:off x="1515915" y="4190070"/>
            <a:ext cx="2769612" cy="338554"/>
          </a:xfrm>
          <a:prstGeom prst="rect">
            <a:avLst/>
          </a:prstGeom>
          <a:noFill/>
        </p:spPr>
        <p:txBody>
          <a:bodyPr wrap="square" rtlCol="0">
            <a:spAutoFit/>
          </a:bodyPr>
          <a:lstStyle/>
          <a:p>
            <a:pPr algn="just"/>
            <a:r>
              <a:rPr lang="en-ID" sz="1600" b="0" i="0">
                <a:solidFill>
                  <a:srgbClr val="242021"/>
                </a:solidFill>
                <a:effectLst/>
              </a:rPr>
              <a:t>Hak Merek </a:t>
            </a:r>
            <a:r>
              <a:rPr lang="en-ID" sz="1600" b="0" i="1">
                <a:solidFill>
                  <a:srgbClr val="242021"/>
                </a:solidFill>
                <a:effectLst/>
              </a:rPr>
              <a:t>(trademark)</a:t>
            </a:r>
            <a:endParaRPr lang="en-ID" sz="1400" i="1" dirty="0"/>
          </a:p>
        </p:txBody>
      </p:sp>
      <p:sp>
        <p:nvSpPr>
          <p:cNvPr id="68" name="TextBox 67">
            <a:extLst>
              <a:ext uri="{FF2B5EF4-FFF2-40B4-BE49-F238E27FC236}">
                <a16:creationId xmlns:a16="http://schemas.microsoft.com/office/drawing/2014/main" id="{750ACAC7-80E4-B872-8B9B-FFBB4C6A7481}"/>
              </a:ext>
            </a:extLst>
          </p:cNvPr>
          <p:cNvSpPr txBox="1"/>
          <p:nvPr/>
        </p:nvSpPr>
        <p:spPr>
          <a:xfrm>
            <a:off x="4204383" y="4192453"/>
            <a:ext cx="1863222" cy="584775"/>
          </a:xfrm>
          <a:prstGeom prst="rect">
            <a:avLst/>
          </a:prstGeom>
          <a:noFill/>
        </p:spPr>
        <p:txBody>
          <a:bodyPr wrap="square" rtlCol="0">
            <a:spAutoFit/>
          </a:bodyPr>
          <a:lstStyle/>
          <a:p>
            <a:pPr algn="just"/>
            <a:r>
              <a:rPr lang="en-ID" sz="1600" b="0" i="0">
                <a:solidFill>
                  <a:srgbClr val="242021"/>
                </a:solidFill>
                <a:effectLst/>
              </a:rPr>
              <a:t>Hak Rahasia Dagang </a:t>
            </a:r>
            <a:r>
              <a:rPr lang="en-ID" sz="1600" b="0" i="1">
                <a:solidFill>
                  <a:srgbClr val="242021"/>
                </a:solidFill>
                <a:effectLst/>
              </a:rPr>
              <a:t>(trade secret)</a:t>
            </a:r>
            <a:endParaRPr lang="en-ID" sz="1400" i="1" dirty="0"/>
          </a:p>
        </p:txBody>
      </p:sp>
      <p:sp>
        <p:nvSpPr>
          <p:cNvPr id="69" name="TextBox 68">
            <a:extLst>
              <a:ext uri="{FF2B5EF4-FFF2-40B4-BE49-F238E27FC236}">
                <a16:creationId xmlns:a16="http://schemas.microsoft.com/office/drawing/2014/main" id="{539CD002-9209-E0C4-1F7F-9A5DE00A8956}"/>
              </a:ext>
            </a:extLst>
          </p:cNvPr>
          <p:cNvSpPr txBox="1"/>
          <p:nvPr/>
        </p:nvSpPr>
        <p:spPr>
          <a:xfrm>
            <a:off x="5946800" y="2350977"/>
            <a:ext cx="1863222" cy="338554"/>
          </a:xfrm>
          <a:prstGeom prst="rect">
            <a:avLst/>
          </a:prstGeom>
          <a:noFill/>
        </p:spPr>
        <p:txBody>
          <a:bodyPr wrap="square" rtlCol="0">
            <a:spAutoFit/>
          </a:bodyPr>
          <a:lstStyle/>
          <a:p>
            <a:pPr algn="just"/>
            <a:r>
              <a:rPr lang="en-ID" sz="1600" b="0" i="0">
                <a:solidFill>
                  <a:srgbClr val="242021"/>
                </a:solidFill>
                <a:effectLst/>
              </a:rPr>
              <a:t>Hak Merek</a:t>
            </a:r>
            <a:endParaRPr lang="en-ID" sz="1400" i="1" dirty="0"/>
          </a:p>
        </p:txBody>
      </p:sp>
      <p:sp>
        <p:nvSpPr>
          <p:cNvPr id="70" name="TextBox 69">
            <a:extLst>
              <a:ext uri="{FF2B5EF4-FFF2-40B4-BE49-F238E27FC236}">
                <a16:creationId xmlns:a16="http://schemas.microsoft.com/office/drawing/2014/main" id="{A95D348F-1CF8-60DE-75D3-599BDF3C5AC0}"/>
              </a:ext>
            </a:extLst>
          </p:cNvPr>
          <p:cNvSpPr txBox="1"/>
          <p:nvPr/>
        </p:nvSpPr>
        <p:spPr>
          <a:xfrm>
            <a:off x="6595565" y="4126890"/>
            <a:ext cx="2020475" cy="584775"/>
          </a:xfrm>
          <a:prstGeom prst="rect">
            <a:avLst/>
          </a:prstGeom>
          <a:noFill/>
        </p:spPr>
        <p:txBody>
          <a:bodyPr wrap="square" rtlCol="0">
            <a:spAutoFit/>
          </a:bodyPr>
          <a:lstStyle/>
          <a:p>
            <a:pPr algn="just"/>
            <a:r>
              <a:rPr lang="en-ID" sz="1600" b="0" i="0">
                <a:solidFill>
                  <a:srgbClr val="242021"/>
                </a:solidFill>
                <a:effectLst/>
              </a:rPr>
              <a:t>Hak Desain Tata Letak Sirkuit Terpadu</a:t>
            </a:r>
            <a:endParaRPr lang="en-ID" sz="1400" i="1" dirty="0"/>
          </a:p>
        </p:txBody>
      </p:sp>
      <p:sp>
        <p:nvSpPr>
          <p:cNvPr id="71" name="Oval 70">
            <a:extLst>
              <a:ext uri="{FF2B5EF4-FFF2-40B4-BE49-F238E27FC236}">
                <a16:creationId xmlns:a16="http://schemas.microsoft.com/office/drawing/2014/main" id="{0A66FCE2-F3B7-1386-E77E-AD105CAC669C}"/>
              </a:ext>
            </a:extLst>
          </p:cNvPr>
          <p:cNvSpPr/>
          <p:nvPr/>
        </p:nvSpPr>
        <p:spPr>
          <a:xfrm>
            <a:off x="1331590" y="3304396"/>
            <a:ext cx="368649" cy="352923"/>
          </a:xfrm>
          <a:prstGeom prst="ellipse">
            <a:avLst/>
          </a:prstGeom>
          <a:solidFill>
            <a:srgbClr val="869FB2"/>
          </a:solidFill>
          <a:ln>
            <a:solidFill>
              <a:srgbClr val="869FB2"/>
            </a:solidFill>
          </a:ln>
          <a:effectLst/>
          <a:scene3d>
            <a:camera prst="orthographicFront">
              <a:rot lat="0" lon="0" rev="0"/>
            </a:camera>
            <a:lightRig rig="glow" dir="t">
              <a:rot lat="0" lon="0" rev="14100000"/>
            </a:lightRig>
          </a:scene3d>
          <a:sp3d prstMaterial="softEdge">
            <a:bevelT w="127000" prst="artDeco"/>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D"/>
          </a:p>
        </p:txBody>
      </p:sp>
      <p:sp>
        <p:nvSpPr>
          <p:cNvPr id="72" name="Oval 71">
            <a:extLst>
              <a:ext uri="{FF2B5EF4-FFF2-40B4-BE49-F238E27FC236}">
                <a16:creationId xmlns:a16="http://schemas.microsoft.com/office/drawing/2014/main" id="{20AB6AAF-3E79-19EB-CA7F-12A4822A1344}"/>
              </a:ext>
            </a:extLst>
          </p:cNvPr>
          <p:cNvSpPr/>
          <p:nvPr/>
        </p:nvSpPr>
        <p:spPr>
          <a:xfrm>
            <a:off x="2511179" y="3304396"/>
            <a:ext cx="368649" cy="352923"/>
          </a:xfrm>
          <a:prstGeom prst="ellipse">
            <a:avLst/>
          </a:prstGeom>
          <a:solidFill>
            <a:srgbClr val="869FB2"/>
          </a:solidFill>
          <a:ln>
            <a:solidFill>
              <a:srgbClr val="869FB2"/>
            </a:solidFill>
          </a:ln>
          <a:effectLst/>
          <a:scene3d>
            <a:camera prst="orthographicFront">
              <a:rot lat="0" lon="0" rev="0"/>
            </a:camera>
            <a:lightRig rig="glow" dir="t">
              <a:rot lat="0" lon="0" rev="14100000"/>
            </a:lightRig>
          </a:scene3d>
          <a:sp3d prstMaterial="softEdge">
            <a:bevelT w="127000" prst="artDeco"/>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D"/>
          </a:p>
        </p:txBody>
      </p:sp>
      <p:sp>
        <p:nvSpPr>
          <p:cNvPr id="73" name="Oval 72">
            <a:extLst>
              <a:ext uri="{FF2B5EF4-FFF2-40B4-BE49-F238E27FC236}">
                <a16:creationId xmlns:a16="http://schemas.microsoft.com/office/drawing/2014/main" id="{A9868D5B-CB25-A530-0F44-C4318A72552E}"/>
              </a:ext>
            </a:extLst>
          </p:cNvPr>
          <p:cNvSpPr/>
          <p:nvPr/>
        </p:nvSpPr>
        <p:spPr>
          <a:xfrm>
            <a:off x="3689641" y="3289944"/>
            <a:ext cx="368649" cy="352923"/>
          </a:xfrm>
          <a:prstGeom prst="ellipse">
            <a:avLst/>
          </a:prstGeom>
          <a:solidFill>
            <a:srgbClr val="869FB2"/>
          </a:solidFill>
          <a:ln>
            <a:solidFill>
              <a:srgbClr val="869FB2"/>
            </a:solidFill>
          </a:ln>
          <a:effectLst/>
          <a:scene3d>
            <a:camera prst="orthographicFront">
              <a:rot lat="0" lon="0" rev="0"/>
            </a:camera>
            <a:lightRig rig="glow" dir="t">
              <a:rot lat="0" lon="0" rev="14100000"/>
            </a:lightRig>
          </a:scene3d>
          <a:sp3d prstMaterial="softEdge">
            <a:bevelT w="127000" prst="artDeco"/>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D"/>
          </a:p>
        </p:txBody>
      </p:sp>
      <p:sp>
        <p:nvSpPr>
          <p:cNvPr id="74" name="Oval 73">
            <a:extLst>
              <a:ext uri="{FF2B5EF4-FFF2-40B4-BE49-F238E27FC236}">
                <a16:creationId xmlns:a16="http://schemas.microsoft.com/office/drawing/2014/main" id="{625286EA-A905-3A52-5EA2-8E8DB30D44A2}"/>
              </a:ext>
            </a:extLst>
          </p:cNvPr>
          <p:cNvSpPr/>
          <p:nvPr/>
        </p:nvSpPr>
        <p:spPr>
          <a:xfrm>
            <a:off x="5100367" y="3304396"/>
            <a:ext cx="368649" cy="352923"/>
          </a:xfrm>
          <a:prstGeom prst="ellipse">
            <a:avLst/>
          </a:prstGeom>
          <a:solidFill>
            <a:srgbClr val="869FB2"/>
          </a:solidFill>
          <a:ln>
            <a:solidFill>
              <a:srgbClr val="869FB2"/>
            </a:solidFill>
          </a:ln>
          <a:effectLst/>
          <a:scene3d>
            <a:camera prst="orthographicFront">
              <a:rot lat="0" lon="0" rev="0"/>
            </a:camera>
            <a:lightRig rig="glow" dir="t">
              <a:rot lat="0" lon="0" rev="14100000"/>
            </a:lightRig>
          </a:scene3d>
          <a:sp3d prstMaterial="softEdge">
            <a:bevelT w="127000" prst="artDeco"/>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D"/>
          </a:p>
        </p:txBody>
      </p:sp>
      <p:sp>
        <p:nvSpPr>
          <p:cNvPr id="75" name="Oval 74">
            <a:extLst>
              <a:ext uri="{FF2B5EF4-FFF2-40B4-BE49-F238E27FC236}">
                <a16:creationId xmlns:a16="http://schemas.microsoft.com/office/drawing/2014/main" id="{032D85EC-0F4D-F6A3-90EF-39C932D9AA03}"/>
              </a:ext>
            </a:extLst>
          </p:cNvPr>
          <p:cNvSpPr/>
          <p:nvPr/>
        </p:nvSpPr>
        <p:spPr>
          <a:xfrm>
            <a:off x="6274971" y="3250912"/>
            <a:ext cx="368649" cy="352923"/>
          </a:xfrm>
          <a:prstGeom prst="ellipse">
            <a:avLst/>
          </a:prstGeom>
          <a:solidFill>
            <a:srgbClr val="869FB2"/>
          </a:solidFill>
          <a:ln>
            <a:solidFill>
              <a:srgbClr val="869FB2"/>
            </a:solidFill>
          </a:ln>
          <a:effectLst/>
          <a:scene3d>
            <a:camera prst="orthographicFront">
              <a:rot lat="0" lon="0" rev="0"/>
            </a:camera>
            <a:lightRig rig="glow" dir="t">
              <a:rot lat="0" lon="0" rev="14100000"/>
            </a:lightRig>
          </a:scene3d>
          <a:sp3d prstMaterial="softEdge">
            <a:bevelT w="127000" prst="artDeco"/>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D"/>
          </a:p>
        </p:txBody>
      </p:sp>
      <p:sp>
        <p:nvSpPr>
          <p:cNvPr id="76" name="Oval 75">
            <a:extLst>
              <a:ext uri="{FF2B5EF4-FFF2-40B4-BE49-F238E27FC236}">
                <a16:creationId xmlns:a16="http://schemas.microsoft.com/office/drawing/2014/main" id="{CCAE3CDA-1C64-8AFA-C4CC-F82BDCE2634B}"/>
              </a:ext>
            </a:extLst>
          </p:cNvPr>
          <p:cNvSpPr/>
          <p:nvPr/>
        </p:nvSpPr>
        <p:spPr>
          <a:xfrm>
            <a:off x="7441373" y="3265184"/>
            <a:ext cx="368649" cy="352923"/>
          </a:xfrm>
          <a:prstGeom prst="ellipse">
            <a:avLst/>
          </a:prstGeom>
          <a:solidFill>
            <a:srgbClr val="869FB2"/>
          </a:solidFill>
          <a:ln>
            <a:solidFill>
              <a:srgbClr val="869FB2"/>
            </a:solidFill>
          </a:ln>
          <a:effectLst/>
          <a:scene3d>
            <a:camera prst="orthographicFront">
              <a:rot lat="0" lon="0" rev="0"/>
            </a:camera>
            <a:lightRig rig="glow" dir="t">
              <a:rot lat="0" lon="0" rev="14100000"/>
            </a:lightRig>
          </a:scene3d>
          <a:sp3d prstMaterial="softEdge">
            <a:bevelT w="127000" prst="artDeco"/>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D"/>
          </a:p>
        </p:txBody>
      </p:sp>
      <p:pic>
        <p:nvPicPr>
          <p:cNvPr id="2" name="Picture 1">
            <a:extLst>
              <a:ext uri="{FF2B5EF4-FFF2-40B4-BE49-F238E27FC236}">
                <a16:creationId xmlns:a16="http://schemas.microsoft.com/office/drawing/2014/main" id="{77B41BAE-7725-6095-1AD9-5D78F6A0D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3688750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2. Hak Cipta</a:t>
                  </a:r>
                  <a:endParaRPr lang="id-ID" sz="18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1925;p152">
            <a:extLst>
              <a:ext uri="{FF2B5EF4-FFF2-40B4-BE49-F238E27FC236}">
                <a16:creationId xmlns:a16="http://schemas.microsoft.com/office/drawing/2014/main" id="{425814A7-8369-41C8-8E76-6B79B97FDF06}"/>
              </a:ext>
            </a:extLst>
          </p:cNvPr>
          <p:cNvSpPr txBox="1"/>
          <p:nvPr/>
        </p:nvSpPr>
        <p:spPr>
          <a:xfrm>
            <a:off x="3569162" y="2125023"/>
            <a:ext cx="4593424" cy="203386"/>
          </a:xfrm>
          <a:prstGeom prst="rect">
            <a:avLst/>
          </a:prstGeom>
          <a:noFill/>
          <a:ln>
            <a:noFill/>
          </a:ln>
        </p:spPr>
        <p:txBody>
          <a:bodyPr spcFirstLastPara="1" wrap="square" lIns="91425" tIns="91425" rIns="91425" bIns="91425" anchor="t" anchorCtr="0">
            <a:noAutofit/>
          </a:bodyPr>
          <a:lstStyle/>
          <a:p>
            <a:pPr lvl="0" algn="just"/>
            <a:r>
              <a:rPr lang="en-ID">
                <a:solidFill>
                  <a:srgbClr val="242021"/>
                </a:solidFill>
              </a:rPr>
              <a:t>Hak cipta adalah hak yang berkaitan erat dengan ciptaan intelektual manusia. Perlindungan hak cipta dilakukan dengan mengajukan permohonan kepada Direktorat Jendral Kekayaan Intelektual Kementrian Hukum dan Hak Asasi Manusia.</a:t>
            </a:r>
            <a:endParaRPr dirty="0">
              <a:solidFill>
                <a:schemeClr val="lt1"/>
              </a:solidFill>
              <a:ea typeface="Roboto Condensed Light"/>
              <a:cs typeface="Roboto Condensed Light"/>
              <a:sym typeface="Roboto Condensed Light"/>
            </a:endParaRPr>
          </a:p>
        </p:txBody>
      </p:sp>
      <p:graphicFrame>
        <p:nvGraphicFramePr>
          <p:cNvPr id="33" name="Diagram 32">
            <a:extLst>
              <a:ext uri="{FF2B5EF4-FFF2-40B4-BE49-F238E27FC236}">
                <a16:creationId xmlns:a16="http://schemas.microsoft.com/office/drawing/2014/main" id="{B824BB20-0D20-F36A-F879-DCD506E490AB}"/>
              </a:ext>
            </a:extLst>
          </p:cNvPr>
          <p:cNvGraphicFramePr/>
          <p:nvPr>
            <p:extLst>
              <p:ext uri="{D42A27DB-BD31-4B8C-83A1-F6EECF244321}">
                <p14:modId xmlns:p14="http://schemas.microsoft.com/office/powerpoint/2010/main" val="707701539"/>
              </p:ext>
            </p:extLst>
          </p:nvPr>
        </p:nvGraphicFramePr>
        <p:xfrm>
          <a:off x="886966" y="2077753"/>
          <a:ext cx="3386380" cy="18038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1" name="Picture 30">
            <a:extLst>
              <a:ext uri="{FF2B5EF4-FFF2-40B4-BE49-F238E27FC236}">
                <a16:creationId xmlns:a16="http://schemas.microsoft.com/office/drawing/2014/main" id="{F3B7943F-6191-3353-0391-03D39495B1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
        <p:nvSpPr>
          <p:cNvPr id="34" name="TextBox 33">
            <a:extLst>
              <a:ext uri="{FF2B5EF4-FFF2-40B4-BE49-F238E27FC236}">
                <a16:creationId xmlns:a16="http://schemas.microsoft.com/office/drawing/2014/main" id="{CDA3FBA3-2043-13C2-ECA4-F224B3A623E7}"/>
              </a:ext>
            </a:extLst>
          </p:cNvPr>
          <p:cNvSpPr txBox="1"/>
          <p:nvPr/>
        </p:nvSpPr>
        <p:spPr>
          <a:xfrm>
            <a:off x="1271905" y="3773890"/>
            <a:ext cx="4630118" cy="215444"/>
          </a:xfrm>
          <a:prstGeom prst="rect">
            <a:avLst/>
          </a:prstGeom>
          <a:noFill/>
        </p:spPr>
        <p:txBody>
          <a:bodyPr wrap="square">
            <a:spAutoFit/>
          </a:bodyPr>
          <a:lstStyle/>
          <a:p>
            <a:r>
              <a:rPr lang="en-US" sz="800"/>
              <a:t>Sumber:https://www.shutterstock.com</a:t>
            </a:r>
            <a:endParaRPr lang="en-US" sz="800" dirty="0"/>
          </a:p>
        </p:txBody>
      </p:sp>
    </p:spTree>
    <p:extLst>
      <p:ext uri="{BB962C8B-B14F-4D97-AF65-F5344CB8AC3E}">
        <p14:creationId xmlns:p14="http://schemas.microsoft.com/office/powerpoint/2010/main" val="3966880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2. Hak Cipta</a:t>
                  </a:r>
                  <a:endParaRPr lang="id-ID" sz="18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9" name="Google Shape;1877;p151">
            <a:extLst>
              <a:ext uri="{FF2B5EF4-FFF2-40B4-BE49-F238E27FC236}">
                <a16:creationId xmlns:a16="http://schemas.microsoft.com/office/drawing/2014/main" id="{4AE50FF2-82E7-92CB-35DC-E6819B624275}"/>
              </a:ext>
            </a:extLst>
          </p:cNvPr>
          <p:cNvCxnSpPr/>
          <p:nvPr/>
        </p:nvCxnSpPr>
        <p:spPr>
          <a:xfrm>
            <a:off x="462079" y="3065318"/>
            <a:ext cx="552000" cy="0"/>
          </a:xfrm>
          <a:prstGeom prst="straightConnector1">
            <a:avLst/>
          </a:prstGeom>
          <a:noFill/>
          <a:ln w="38100" cap="flat" cmpd="sng">
            <a:solidFill>
              <a:srgbClr val="5F7D95"/>
            </a:solidFill>
            <a:prstDash val="solid"/>
            <a:round/>
            <a:headEnd type="none" w="med" len="med"/>
            <a:tailEnd type="none" w="med" len="med"/>
          </a:ln>
        </p:spPr>
      </p:cxnSp>
      <p:sp>
        <p:nvSpPr>
          <p:cNvPr id="30" name="Google Shape;1878;p151">
            <a:extLst>
              <a:ext uri="{FF2B5EF4-FFF2-40B4-BE49-F238E27FC236}">
                <a16:creationId xmlns:a16="http://schemas.microsoft.com/office/drawing/2014/main" id="{180EC257-F71E-9E58-DB2E-57BC36B04C80}"/>
              </a:ext>
            </a:extLst>
          </p:cNvPr>
          <p:cNvSpPr txBox="1"/>
          <p:nvPr/>
        </p:nvSpPr>
        <p:spPr>
          <a:xfrm>
            <a:off x="518936" y="3790648"/>
            <a:ext cx="1805090" cy="516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a:solidFill>
                  <a:srgbClr val="31414D"/>
                </a:solidFill>
                <a:ea typeface="Roboto Condensed Light"/>
                <a:cs typeface="Roboto Condensed Light"/>
                <a:sym typeface="Roboto Condensed Light"/>
              </a:rPr>
              <a:t>Hak cipta adalah hak eksekutif</a:t>
            </a:r>
            <a:endParaRPr sz="1600" b="1" dirty="0">
              <a:solidFill>
                <a:srgbClr val="31414D"/>
              </a:solidFill>
              <a:ea typeface="Roboto Condensed Light"/>
              <a:cs typeface="Roboto Condensed Light"/>
              <a:sym typeface="Roboto Condensed Light"/>
            </a:endParaRPr>
          </a:p>
        </p:txBody>
      </p:sp>
      <p:sp>
        <p:nvSpPr>
          <p:cNvPr id="31" name="Google Shape;1879;p151">
            <a:extLst>
              <a:ext uri="{FF2B5EF4-FFF2-40B4-BE49-F238E27FC236}">
                <a16:creationId xmlns:a16="http://schemas.microsoft.com/office/drawing/2014/main" id="{C2ECFCBC-A788-3F88-BF25-030D35C74469}"/>
              </a:ext>
            </a:extLst>
          </p:cNvPr>
          <p:cNvSpPr/>
          <p:nvPr/>
        </p:nvSpPr>
        <p:spPr>
          <a:xfrm rot="5400000">
            <a:off x="966662" y="2711790"/>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881;p151">
            <a:extLst>
              <a:ext uri="{FF2B5EF4-FFF2-40B4-BE49-F238E27FC236}">
                <a16:creationId xmlns:a16="http://schemas.microsoft.com/office/drawing/2014/main" id="{E99CCCC8-1505-DFC0-654C-5396B0BD966C}"/>
              </a:ext>
            </a:extLst>
          </p:cNvPr>
          <p:cNvSpPr txBox="1"/>
          <p:nvPr/>
        </p:nvSpPr>
        <p:spPr>
          <a:xfrm>
            <a:off x="2637282" y="3987684"/>
            <a:ext cx="1746994" cy="516600"/>
          </a:xfrm>
          <a:prstGeom prst="rect">
            <a:avLst/>
          </a:prstGeom>
          <a:noFill/>
          <a:ln>
            <a:noFill/>
          </a:ln>
        </p:spPr>
        <p:txBody>
          <a:bodyPr spcFirstLastPara="1" wrap="square" lIns="91425" tIns="91425" rIns="91425" bIns="91425" anchor="ctr" anchorCtr="0">
            <a:noAutofit/>
          </a:bodyPr>
          <a:lstStyle/>
          <a:p>
            <a:pPr marL="12700" lvl="0" indent="0" algn="ctr" rtl="0">
              <a:spcBef>
                <a:spcPts val="0"/>
              </a:spcBef>
              <a:spcAft>
                <a:spcPts val="0"/>
              </a:spcAft>
              <a:buNone/>
            </a:pPr>
            <a:r>
              <a:rPr lang="en-US" sz="1600" b="1">
                <a:solidFill>
                  <a:srgbClr val="31414D"/>
                </a:solidFill>
                <a:ea typeface="Roboto Condensed Light"/>
                <a:cs typeface="Roboto Condensed Light"/>
                <a:sym typeface="Roboto Condensed Light"/>
              </a:rPr>
              <a:t>Hak cipta berkaitan dengan kepentingan umum</a:t>
            </a:r>
            <a:endParaRPr sz="1600" b="1" dirty="0">
              <a:solidFill>
                <a:srgbClr val="31414D"/>
              </a:solidFill>
              <a:ea typeface="Roboto Condensed Light"/>
              <a:cs typeface="Roboto Condensed Light"/>
              <a:sym typeface="Roboto Condensed Light"/>
            </a:endParaRPr>
          </a:p>
        </p:txBody>
      </p:sp>
      <p:sp>
        <p:nvSpPr>
          <p:cNvPr id="34" name="Google Shape;1882;p151">
            <a:extLst>
              <a:ext uri="{FF2B5EF4-FFF2-40B4-BE49-F238E27FC236}">
                <a16:creationId xmlns:a16="http://schemas.microsoft.com/office/drawing/2014/main" id="{79F54556-88F1-095C-683A-AE3EFA3F4857}"/>
              </a:ext>
            </a:extLst>
          </p:cNvPr>
          <p:cNvSpPr/>
          <p:nvPr/>
        </p:nvSpPr>
        <p:spPr>
          <a:xfrm rot="5400000">
            <a:off x="3063978" y="2711790"/>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884;p151">
            <a:extLst>
              <a:ext uri="{FF2B5EF4-FFF2-40B4-BE49-F238E27FC236}">
                <a16:creationId xmlns:a16="http://schemas.microsoft.com/office/drawing/2014/main" id="{32E938BE-F337-81C6-393E-7ED7EB982BFF}"/>
              </a:ext>
            </a:extLst>
          </p:cNvPr>
          <p:cNvSpPr txBox="1"/>
          <p:nvPr/>
        </p:nvSpPr>
        <p:spPr>
          <a:xfrm>
            <a:off x="4697532" y="3980797"/>
            <a:ext cx="1795800" cy="516600"/>
          </a:xfrm>
          <a:prstGeom prst="rect">
            <a:avLst/>
          </a:prstGeom>
          <a:noFill/>
          <a:ln>
            <a:noFill/>
          </a:ln>
        </p:spPr>
        <p:txBody>
          <a:bodyPr spcFirstLastPara="1" wrap="square" lIns="91425" tIns="91425" rIns="91425" bIns="91425" anchor="ctr" anchorCtr="0">
            <a:noAutofit/>
          </a:bodyPr>
          <a:lstStyle/>
          <a:p>
            <a:pPr marL="12700" lvl="0" indent="0" algn="ctr" rtl="0">
              <a:spcBef>
                <a:spcPts val="0"/>
              </a:spcBef>
              <a:spcAft>
                <a:spcPts val="0"/>
              </a:spcAft>
              <a:buNone/>
            </a:pPr>
            <a:r>
              <a:rPr lang="en-US" sz="1600" b="1">
                <a:solidFill>
                  <a:srgbClr val="31414D"/>
                </a:solidFill>
                <a:ea typeface="Roboto Condensed Light"/>
                <a:cs typeface="Roboto Condensed Light"/>
                <a:sym typeface="Roboto Condensed Light"/>
              </a:rPr>
              <a:t>Hak cipta dapat beralih maupun dialihkan</a:t>
            </a:r>
            <a:endParaRPr sz="1600" b="1" dirty="0">
              <a:solidFill>
                <a:srgbClr val="31414D"/>
              </a:solidFill>
              <a:ea typeface="Roboto Condensed Light"/>
              <a:cs typeface="Roboto Condensed Light"/>
              <a:sym typeface="Roboto Condensed Light"/>
            </a:endParaRPr>
          </a:p>
        </p:txBody>
      </p:sp>
      <p:sp>
        <p:nvSpPr>
          <p:cNvPr id="37" name="Google Shape;1885;p151">
            <a:extLst>
              <a:ext uri="{FF2B5EF4-FFF2-40B4-BE49-F238E27FC236}">
                <a16:creationId xmlns:a16="http://schemas.microsoft.com/office/drawing/2014/main" id="{920FC685-6CE2-BD8E-F4D9-2E645CBE3121}"/>
              </a:ext>
            </a:extLst>
          </p:cNvPr>
          <p:cNvSpPr/>
          <p:nvPr/>
        </p:nvSpPr>
        <p:spPr>
          <a:xfrm rot="5400000">
            <a:off x="5192864" y="2711790"/>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887;p151">
            <a:extLst>
              <a:ext uri="{FF2B5EF4-FFF2-40B4-BE49-F238E27FC236}">
                <a16:creationId xmlns:a16="http://schemas.microsoft.com/office/drawing/2014/main" id="{6E52BC75-1254-BBE7-00D0-4C06BF5F2AC1}"/>
              </a:ext>
            </a:extLst>
          </p:cNvPr>
          <p:cNvSpPr txBox="1"/>
          <p:nvPr/>
        </p:nvSpPr>
        <p:spPr>
          <a:xfrm>
            <a:off x="6806588" y="3869415"/>
            <a:ext cx="1795800" cy="516600"/>
          </a:xfrm>
          <a:prstGeom prst="rect">
            <a:avLst/>
          </a:prstGeom>
          <a:noFill/>
          <a:ln>
            <a:noFill/>
          </a:ln>
        </p:spPr>
        <p:txBody>
          <a:bodyPr spcFirstLastPara="1" wrap="square" lIns="91425" tIns="91425" rIns="91425" bIns="91425" anchor="ctr" anchorCtr="0">
            <a:noAutofit/>
          </a:bodyPr>
          <a:lstStyle/>
          <a:p>
            <a:pPr marL="12700" lvl="0" indent="0" algn="ctr" rtl="0">
              <a:spcBef>
                <a:spcPts val="0"/>
              </a:spcBef>
              <a:spcAft>
                <a:spcPts val="0"/>
              </a:spcAft>
              <a:buNone/>
            </a:pPr>
            <a:r>
              <a:rPr lang="en-US" sz="1600" b="1">
                <a:solidFill>
                  <a:srgbClr val="31414D"/>
                </a:solidFill>
                <a:ea typeface="Roboto Condensed Light"/>
                <a:cs typeface="Roboto Condensed Light"/>
                <a:sym typeface="Roboto Condensed Light"/>
              </a:rPr>
              <a:t>Hak cipta dibagi atau diperinci</a:t>
            </a:r>
            <a:endParaRPr sz="1600" b="1" dirty="0">
              <a:solidFill>
                <a:srgbClr val="31414D"/>
              </a:solidFill>
              <a:ea typeface="Roboto Condensed Light"/>
              <a:cs typeface="Roboto Condensed Light"/>
              <a:sym typeface="Roboto Condensed Light"/>
            </a:endParaRPr>
          </a:p>
        </p:txBody>
      </p:sp>
      <p:sp>
        <p:nvSpPr>
          <p:cNvPr id="40" name="Google Shape;1888;p151">
            <a:extLst>
              <a:ext uri="{FF2B5EF4-FFF2-40B4-BE49-F238E27FC236}">
                <a16:creationId xmlns:a16="http://schemas.microsoft.com/office/drawing/2014/main" id="{9D39F3FC-10DE-C5A4-28BA-40626BE8750F}"/>
              </a:ext>
            </a:extLst>
          </p:cNvPr>
          <p:cNvSpPr/>
          <p:nvPr/>
        </p:nvSpPr>
        <p:spPr>
          <a:xfrm rot="5400000">
            <a:off x="7362343" y="2682803"/>
            <a:ext cx="815738" cy="707072"/>
          </a:xfrm>
          <a:custGeom>
            <a:avLst/>
            <a:gdLst/>
            <a:ahLst/>
            <a:cxnLst/>
            <a:rect l="l" t="t" r="r" b="b"/>
            <a:pathLst>
              <a:path w="31949" h="27693" extrusionOk="0">
                <a:moveTo>
                  <a:pt x="7959" y="1"/>
                </a:moveTo>
                <a:lnTo>
                  <a:pt x="1" y="13846"/>
                </a:lnTo>
                <a:lnTo>
                  <a:pt x="7959" y="27692"/>
                </a:lnTo>
                <a:lnTo>
                  <a:pt x="23991" y="27692"/>
                </a:lnTo>
                <a:lnTo>
                  <a:pt x="31949" y="13846"/>
                </a:lnTo>
                <a:lnTo>
                  <a:pt x="23991" y="1"/>
                </a:lnTo>
                <a:close/>
              </a:path>
            </a:pathLst>
          </a:custGeom>
          <a:gradFill>
            <a:gsLst>
              <a:gs pos="31000">
                <a:srgbClr val="5E7C93"/>
              </a:gs>
              <a:gs pos="100000">
                <a:srgbClr val="FFFFFF">
                  <a:alpha val="39215"/>
                </a:srgbClr>
              </a:gs>
            </a:gsLst>
            <a:path path="circle">
              <a:fillToRect l="50000" t="50000" r="50000" b="50000"/>
            </a:path>
            <a:tileRect/>
          </a:gra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890;p151">
            <a:extLst>
              <a:ext uri="{FF2B5EF4-FFF2-40B4-BE49-F238E27FC236}">
                <a16:creationId xmlns:a16="http://schemas.microsoft.com/office/drawing/2014/main" id="{FA60B426-C2ED-70C4-0CF8-5B4B7C0AA355}"/>
              </a:ext>
            </a:extLst>
          </p:cNvPr>
          <p:cNvSpPr/>
          <p:nvPr/>
        </p:nvSpPr>
        <p:spPr>
          <a:xfrm>
            <a:off x="3240838" y="2834446"/>
            <a:ext cx="462011" cy="46186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3" name="Google Shape;1891;p151">
            <a:extLst>
              <a:ext uri="{FF2B5EF4-FFF2-40B4-BE49-F238E27FC236}">
                <a16:creationId xmlns:a16="http://schemas.microsoft.com/office/drawing/2014/main" id="{F69BE440-60E8-A8E0-2CC0-CB13C200534D}"/>
              </a:ext>
            </a:extLst>
          </p:cNvPr>
          <p:cNvSpPr/>
          <p:nvPr/>
        </p:nvSpPr>
        <p:spPr>
          <a:xfrm>
            <a:off x="5372113" y="2856906"/>
            <a:ext cx="453205" cy="416941"/>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1892;p151">
            <a:extLst>
              <a:ext uri="{FF2B5EF4-FFF2-40B4-BE49-F238E27FC236}">
                <a16:creationId xmlns:a16="http://schemas.microsoft.com/office/drawing/2014/main" id="{D01D52F3-04EC-DE83-04EF-06364300BBC7}"/>
              </a:ext>
            </a:extLst>
          </p:cNvPr>
          <p:cNvGrpSpPr/>
          <p:nvPr/>
        </p:nvGrpSpPr>
        <p:grpSpPr>
          <a:xfrm>
            <a:off x="7592599" y="2863276"/>
            <a:ext cx="355222" cy="404081"/>
            <a:chOff x="-919700" y="2420750"/>
            <a:chExt cx="257575" cy="293025"/>
          </a:xfrm>
        </p:grpSpPr>
        <p:sp>
          <p:nvSpPr>
            <p:cNvPr id="45" name="Google Shape;1893;p151">
              <a:extLst>
                <a:ext uri="{FF2B5EF4-FFF2-40B4-BE49-F238E27FC236}">
                  <a16:creationId xmlns:a16="http://schemas.microsoft.com/office/drawing/2014/main" id="{97594A1D-4F1E-8130-9527-357A6174F502}"/>
                </a:ext>
              </a:extLst>
            </p:cNvPr>
            <p:cNvSpPr/>
            <p:nvPr/>
          </p:nvSpPr>
          <p:spPr>
            <a:xfrm>
              <a:off x="-884250" y="2490850"/>
              <a:ext cx="84300" cy="51225"/>
            </a:xfrm>
            <a:custGeom>
              <a:avLst/>
              <a:gdLst/>
              <a:ahLst/>
              <a:cxnLst/>
              <a:rect l="l" t="t" r="r" b="b"/>
              <a:pathLst>
                <a:path w="3372" h="2049" extrusionOk="0">
                  <a:moveTo>
                    <a:pt x="977" y="631"/>
                  </a:moveTo>
                  <a:cubicBezTo>
                    <a:pt x="1166" y="631"/>
                    <a:pt x="1324" y="788"/>
                    <a:pt x="1324" y="977"/>
                  </a:cubicBezTo>
                  <a:cubicBezTo>
                    <a:pt x="1324" y="1198"/>
                    <a:pt x="1166" y="1355"/>
                    <a:pt x="977" y="1355"/>
                  </a:cubicBezTo>
                  <a:cubicBezTo>
                    <a:pt x="788" y="1355"/>
                    <a:pt x="631" y="1198"/>
                    <a:pt x="631" y="977"/>
                  </a:cubicBezTo>
                  <a:cubicBezTo>
                    <a:pt x="631" y="788"/>
                    <a:pt x="788" y="631"/>
                    <a:pt x="977" y="631"/>
                  </a:cubicBezTo>
                  <a:close/>
                  <a:moveTo>
                    <a:pt x="2363" y="631"/>
                  </a:moveTo>
                  <a:cubicBezTo>
                    <a:pt x="2552" y="631"/>
                    <a:pt x="2710" y="788"/>
                    <a:pt x="2710" y="977"/>
                  </a:cubicBezTo>
                  <a:cubicBezTo>
                    <a:pt x="2710" y="1198"/>
                    <a:pt x="2552" y="1355"/>
                    <a:pt x="2363" y="1355"/>
                  </a:cubicBezTo>
                  <a:cubicBezTo>
                    <a:pt x="2174" y="1355"/>
                    <a:pt x="2017" y="1198"/>
                    <a:pt x="2017" y="977"/>
                  </a:cubicBezTo>
                  <a:cubicBezTo>
                    <a:pt x="2017" y="788"/>
                    <a:pt x="2174" y="631"/>
                    <a:pt x="2363" y="631"/>
                  </a:cubicBezTo>
                  <a:close/>
                  <a:moveTo>
                    <a:pt x="1009" y="1"/>
                  </a:moveTo>
                  <a:cubicBezTo>
                    <a:pt x="473" y="1"/>
                    <a:pt x="0" y="473"/>
                    <a:pt x="0" y="1040"/>
                  </a:cubicBezTo>
                  <a:cubicBezTo>
                    <a:pt x="0" y="1576"/>
                    <a:pt x="473" y="2048"/>
                    <a:pt x="1009" y="2048"/>
                  </a:cubicBezTo>
                  <a:cubicBezTo>
                    <a:pt x="1292" y="2048"/>
                    <a:pt x="1544" y="1922"/>
                    <a:pt x="1702" y="1765"/>
                  </a:cubicBezTo>
                  <a:cubicBezTo>
                    <a:pt x="1891" y="1922"/>
                    <a:pt x="2111" y="2048"/>
                    <a:pt x="2363" y="2048"/>
                  </a:cubicBezTo>
                  <a:cubicBezTo>
                    <a:pt x="2899" y="2048"/>
                    <a:pt x="3371" y="1576"/>
                    <a:pt x="3371" y="1040"/>
                  </a:cubicBezTo>
                  <a:cubicBezTo>
                    <a:pt x="3371" y="442"/>
                    <a:pt x="2899" y="1"/>
                    <a:pt x="2363" y="1"/>
                  </a:cubicBezTo>
                  <a:cubicBezTo>
                    <a:pt x="2080" y="1"/>
                    <a:pt x="1859" y="127"/>
                    <a:pt x="1702" y="284"/>
                  </a:cubicBezTo>
                  <a:cubicBezTo>
                    <a:pt x="1481" y="127"/>
                    <a:pt x="1261" y="1"/>
                    <a:pt x="10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894;p151">
              <a:extLst>
                <a:ext uri="{FF2B5EF4-FFF2-40B4-BE49-F238E27FC236}">
                  <a16:creationId xmlns:a16="http://schemas.microsoft.com/office/drawing/2014/main" id="{1EE812CD-7E00-371B-C760-03836E64D367}"/>
                </a:ext>
              </a:extLst>
            </p:cNvPr>
            <p:cNvSpPr/>
            <p:nvPr/>
          </p:nvSpPr>
          <p:spPr>
            <a:xfrm>
              <a:off x="-919700" y="2420750"/>
              <a:ext cx="257575" cy="293025"/>
            </a:xfrm>
            <a:custGeom>
              <a:avLst/>
              <a:gdLst/>
              <a:ahLst/>
              <a:cxnLst/>
              <a:rect l="l" t="t" r="r" b="b"/>
              <a:pathLst>
                <a:path w="10303" h="11721" extrusionOk="0">
                  <a:moveTo>
                    <a:pt x="7152" y="694"/>
                  </a:moveTo>
                  <a:cubicBezTo>
                    <a:pt x="7373" y="694"/>
                    <a:pt x="7530" y="851"/>
                    <a:pt x="7530" y="1040"/>
                  </a:cubicBezTo>
                  <a:lnTo>
                    <a:pt x="7530" y="1418"/>
                  </a:lnTo>
                  <a:lnTo>
                    <a:pt x="662" y="1418"/>
                  </a:lnTo>
                  <a:lnTo>
                    <a:pt x="662" y="1040"/>
                  </a:lnTo>
                  <a:cubicBezTo>
                    <a:pt x="694" y="851"/>
                    <a:pt x="851" y="694"/>
                    <a:pt x="1009" y="694"/>
                  </a:cubicBezTo>
                  <a:close/>
                  <a:moveTo>
                    <a:pt x="7562" y="2111"/>
                  </a:moveTo>
                  <a:lnTo>
                    <a:pt x="7562" y="3403"/>
                  </a:lnTo>
                  <a:lnTo>
                    <a:pt x="7247" y="3088"/>
                  </a:lnTo>
                  <a:cubicBezTo>
                    <a:pt x="7042" y="2883"/>
                    <a:pt x="6784" y="2792"/>
                    <a:pt x="6528" y="2792"/>
                  </a:cubicBezTo>
                  <a:cubicBezTo>
                    <a:pt x="5999" y="2792"/>
                    <a:pt x="5483" y="3186"/>
                    <a:pt x="5483" y="3781"/>
                  </a:cubicBezTo>
                  <a:cubicBezTo>
                    <a:pt x="5483" y="4065"/>
                    <a:pt x="5577" y="4348"/>
                    <a:pt x="5798" y="4506"/>
                  </a:cubicBezTo>
                  <a:lnTo>
                    <a:pt x="6774" y="5482"/>
                  </a:lnTo>
                  <a:lnTo>
                    <a:pt x="1009" y="5482"/>
                  </a:lnTo>
                  <a:cubicBezTo>
                    <a:pt x="995" y="5485"/>
                    <a:pt x="982" y="5486"/>
                    <a:pt x="968" y="5486"/>
                  </a:cubicBezTo>
                  <a:cubicBezTo>
                    <a:pt x="825" y="5486"/>
                    <a:pt x="694" y="5340"/>
                    <a:pt x="694" y="5167"/>
                  </a:cubicBezTo>
                  <a:lnTo>
                    <a:pt x="694" y="2111"/>
                  </a:lnTo>
                  <a:close/>
                  <a:moveTo>
                    <a:pt x="8160" y="2584"/>
                  </a:moveTo>
                  <a:lnTo>
                    <a:pt x="9200" y="3624"/>
                  </a:lnTo>
                  <a:cubicBezTo>
                    <a:pt x="9421" y="3844"/>
                    <a:pt x="9515" y="4065"/>
                    <a:pt x="9515" y="4348"/>
                  </a:cubicBezTo>
                  <a:lnTo>
                    <a:pt x="9515" y="6900"/>
                  </a:lnTo>
                  <a:cubicBezTo>
                    <a:pt x="9515" y="7373"/>
                    <a:pt x="9358" y="7845"/>
                    <a:pt x="9043" y="8192"/>
                  </a:cubicBezTo>
                  <a:lnTo>
                    <a:pt x="5955" y="8192"/>
                  </a:lnTo>
                  <a:cubicBezTo>
                    <a:pt x="5640" y="7845"/>
                    <a:pt x="5483" y="7373"/>
                    <a:pt x="5483" y="6900"/>
                  </a:cubicBezTo>
                  <a:lnTo>
                    <a:pt x="5483" y="6144"/>
                  </a:lnTo>
                  <a:lnTo>
                    <a:pt x="6837" y="6144"/>
                  </a:lnTo>
                  <a:lnTo>
                    <a:pt x="6837" y="6207"/>
                  </a:lnTo>
                  <a:cubicBezTo>
                    <a:pt x="6837" y="6585"/>
                    <a:pt x="6900" y="6932"/>
                    <a:pt x="7089" y="7373"/>
                  </a:cubicBezTo>
                  <a:cubicBezTo>
                    <a:pt x="7135" y="7487"/>
                    <a:pt x="7263" y="7568"/>
                    <a:pt x="7403" y="7568"/>
                  </a:cubicBezTo>
                  <a:cubicBezTo>
                    <a:pt x="7455" y="7568"/>
                    <a:pt x="7510" y="7556"/>
                    <a:pt x="7562" y="7530"/>
                  </a:cubicBezTo>
                  <a:cubicBezTo>
                    <a:pt x="7719" y="7467"/>
                    <a:pt x="7782" y="7247"/>
                    <a:pt x="7719" y="7058"/>
                  </a:cubicBezTo>
                  <a:cubicBezTo>
                    <a:pt x="7593" y="6774"/>
                    <a:pt x="7530" y="6522"/>
                    <a:pt x="7530" y="6239"/>
                  </a:cubicBezTo>
                  <a:lnTo>
                    <a:pt x="7530" y="5451"/>
                  </a:lnTo>
                  <a:cubicBezTo>
                    <a:pt x="7530" y="5356"/>
                    <a:pt x="7467" y="5262"/>
                    <a:pt x="7404" y="5199"/>
                  </a:cubicBezTo>
                  <a:lnTo>
                    <a:pt x="6207" y="4033"/>
                  </a:lnTo>
                  <a:cubicBezTo>
                    <a:pt x="6018" y="3844"/>
                    <a:pt x="6144" y="3435"/>
                    <a:pt x="6459" y="3435"/>
                  </a:cubicBezTo>
                  <a:cubicBezTo>
                    <a:pt x="6522" y="3435"/>
                    <a:pt x="6648" y="3466"/>
                    <a:pt x="6680" y="3561"/>
                  </a:cubicBezTo>
                  <a:lnTo>
                    <a:pt x="8255" y="5136"/>
                  </a:lnTo>
                  <a:cubicBezTo>
                    <a:pt x="8318" y="5199"/>
                    <a:pt x="8413" y="5230"/>
                    <a:pt x="8503" y="5230"/>
                  </a:cubicBezTo>
                  <a:cubicBezTo>
                    <a:pt x="8594" y="5230"/>
                    <a:pt x="8680" y="5199"/>
                    <a:pt x="8728" y="5136"/>
                  </a:cubicBezTo>
                  <a:cubicBezTo>
                    <a:pt x="8854" y="5010"/>
                    <a:pt x="8854" y="4789"/>
                    <a:pt x="8728" y="4663"/>
                  </a:cubicBezTo>
                  <a:lnTo>
                    <a:pt x="8160" y="4065"/>
                  </a:lnTo>
                  <a:lnTo>
                    <a:pt x="8160" y="2584"/>
                  </a:lnTo>
                  <a:close/>
                  <a:moveTo>
                    <a:pt x="9295" y="8948"/>
                  </a:moveTo>
                  <a:cubicBezTo>
                    <a:pt x="9484" y="8948"/>
                    <a:pt x="9641" y="9105"/>
                    <a:pt x="9641" y="9295"/>
                  </a:cubicBezTo>
                  <a:lnTo>
                    <a:pt x="9641" y="10996"/>
                  </a:lnTo>
                  <a:lnTo>
                    <a:pt x="5514" y="10996"/>
                  </a:lnTo>
                  <a:lnTo>
                    <a:pt x="5514" y="9295"/>
                  </a:lnTo>
                  <a:cubicBezTo>
                    <a:pt x="5514" y="9105"/>
                    <a:pt x="5672" y="8948"/>
                    <a:pt x="5861" y="8948"/>
                  </a:cubicBezTo>
                  <a:close/>
                  <a:moveTo>
                    <a:pt x="1009" y="1"/>
                  </a:moveTo>
                  <a:cubicBezTo>
                    <a:pt x="473" y="1"/>
                    <a:pt x="1" y="473"/>
                    <a:pt x="1" y="1040"/>
                  </a:cubicBezTo>
                  <a:lnTo>
                    <a:pt x="1" y="5167"/>
                  </a:lnTo>
                  <a:cubicBezTo>
                    <a:pt x="1" y="5734"/>
                    <a:pt x="473" y="6207"/>
                    <a:pt x="1009" y="6207"/>
                  </a:cubicBezTo>
                  <a:lnTo>
                    <a:pt x="4789" y="6207"/>
                  </a:lnTo>
                  <a:lnTo>
                    <a:pt x="4789" y="6932"/>
                  </a:lnTo>
                  <a:cubicBezTo>
                    <a:pt x="4789" y="7499"/>
                    <a:pt x="4947" y="8003"/>
                    <a:pt x="5231" y="8444"/>
                  </a:cubicBezTo>
                  <a:cubicBezTo>
                    <a:pt x="4947" y="8633"/>
                    <a:pt x="4789" y="8948"/>
                    <a:pt x="4789" y="9295"/>
                  </a:cubicBezTo>
                  <a:lnTo>
                    <a:pt x="4789" y="11342"/>
                  </a:lnTo>
                  <a:cubicBezTo>
                    <a:pt x="4789" y="11563"/>
                    <a:pt x="4947" y="11720"/>
                    <a:pt x="5168" y="11720"/>
                  </a:cubicBezTo>
                  <a:lnTo>
                    <a:pt x="9956" y="11720"/>
                  </a:lnTo>
                  <a:cubicBezTo>
                    <a:pt x="10145" y="11720"/>
                    <a:pt x="10303" y="11563"/>
                    <a:pt x="10303" y="11342"/>
                  </a:cubicBezTo>
                  <a:lnTo>
                    <a:pt x="10303" y="9295"/>
                  </a:lnTo>
                  <a:cubicBezTo>
                    <a:pt x="10303" y="8948"/>
                    <a:pt x="10114" y="8633"/>
                    <a:pt x="9893" y="8444"/>
                  </a:cubicBezTo>
                  <a:cubicBezTo>
                    <a:pt x="10177" y="8003"/>
                    <a:pt x="10303" y="7499"/>
                    <a:pt x="10303" y="6932"/>
                  </a:cubicBezTo>
                  <a:lnTo>
                    <a:pt x="10303" y="4380"/>
                  </a:lnTo>
                  <a:lnTo>
                    <a:pt x="10271" y="4380"/>
                  </a:lnTo>
                  <a:cubicBezTo>
                    <a:pt x="10271" y="3907"/>
                    <a:pt x="10082" y="3466"/>
                    <a:pt x="9767" y="3151"/>
                  </a:cubicBezTo>
                  <a:lnTo>
                    <a:pt x="8224" y="1639"/>
                  </a:lnTo>
                  <a:lnTo>
                    <a:pt x="8224" y="1040"/>
                  </a:lnTo>
                  <a:cubicBezTo>
                    <a:pt x="8224" y="473"/>
                    <a:pt x="7751" y="1"/>
                    <a:pt x="7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895;p151">
              <a:extLst>
                <a:ext uri="{FF2B5EF4-FFF2-40B4-BE49-F238E27FC236}">
                  <a16:creationId xmlns:a16="http://schemas.microsoft.com/office/drawing/2014/main" id="{C78EF4CC-C405-7A5A-0F07-9A4386CB5564}"/>
                </a:ext>
              </a:extLst>
            </p:cNvPr>
            <p:cNvSpPr/>
            <p:nvPr/>
          </p:nvSpPr>
          <p:spPr>
            <a:xfrm>
              <a:off x="-766100" y="2660975"/>
              <a:ext cx="18125" cy="18150"/>
            </a:xfrm>
            <a:custGeom>
              <a:avLst/>
              <a:gdLst/>
              <a:ahLst/>
              <a:cxnLst/>
              <a:rect l="l" t="t" r="r" b="b"/>
              <a:pathLst>
                <a:path w="725" h="726" extrusionOk="0">
                  <a:moveTo>
                    <a:pt x="347" y="1"/>
                  </a:moveTo>
                  <a:cubicBezTo>
                    <a:pt x="158" y="1"/>
                    <a:pt x="0" y="158"/>
                    <a:pt x="0" y="379"/>
                  </a:cubicBezTo>
                  <a:cubicBezTo>
                    <a:pt x="0" y="568"/>
                    <a:pt x="158" y="725"/>
                    <a:pt x="347" y="725"/>
                  </a:cubicBezTo>
                  <a:cubicBezTo>
                    <a:pt x="536" y="725"/>
                    <a:pt x="725" y="568"/>
                    <a:pt x="725" y="379"/>
                  </a:cubicBezTo>
                  <a:cubicBezTo>
                    <a:pt x="693" y="158"/>
                    <a:pt x="536" y="1"/>
                    <a:pt x="3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 name="Google Shape;1896;p151">
            <a:extLst>
              <a:ext uri="{FF2B5EF4-FFF2-40B4-BE49-F238E27FC236}">
                <a16:creationId xmlns:a16="http://schemas.microsoft.com/office/drawing/2014/main" id="{C949A6A4-29CE-6CE1-FC20-E5BE08B3FD16}"/>
              </a:ext>
            </a:extLst>
          </p:cNvPr>
          <p:cNvGrpSpPr/>
          <p:nvPr/>
        </p:nvGrpSpPr>
        <p:grpSpPr>
          <a:xfrm>
            <a:off x="1204379" y="2828045"/>
            <a:ext cx="340317" cy="474550"/>
            <a:chOff x="-63974716" y="2664080"/>
            <a:chExt cx="202859" cy="282857"/>
          </a:xfrm>
        </p:grpSpPr>
        <p:sp>
          <p:nvSpPr>
            <p:cNvPr id="49" name="Google Shape;1897;p151">
              <a:extLst>
                <a:ext uri="{FF2B5EF4-FFF2-40B4-BE49-F238E27FC236}">
                  <a16:creationId xmlns:a16="http://schemas.microsoft.com/office/drawing/2014/main" id="{75D01DD7-AB17-1934-0351-DDA37BF69748}"/>
                </a:ext>
              </a:extLst>
            </p:cNvPr>
            <p:cNvSpPr/>
            <p:nvPr/>
          </p:nvSpPr>
          <p:spPr>
            <a:xfrm>
              <a:off x="-63974716" y="2664080"/>
              <a:ext cx="202859" cy="282857"/>
            </a:xfrm>
            <a:custGeom>
              <a:avLst/>
              <a:gdLst/>
              <a:ahLst/>
              <a:cxnLst/>
              <a:rect l="l" t="t" r="r" b="b"/>
              <a:pathLst>
                <a:path w="9105" h="12697" extrusionOk="0">
                  <a:moveTo>
                    <a:pt x="7467" y="851"/>
                  </a:moveTo>
                  <a:lnTo>
                    <a:pt x="7467" y="2426"/>
                  </a:lnTo>
                  <a:cubicBezTo>
                    <a:pt x="7152" y="2300"/>
                    <a:pt x="6711" y="2237"/>
                    <a:pt x="6238" y="2237"/>
                  </a:cubicBezTo>
                  <a:cubicBezTo>
                    <a:pt x="5198" y="2237"/>
                    <a:pt x="4411" y="2678"/>
                    <a:pt x="4379" y="2710"/>
                  </a:cubicBezTo>
                  <a:cubicBezTo>
                    <a:pt x="4379" y="2710"/>
                    <a:pt x="3718" y="3056"/>
                    <a:pt x="2930" y="3056"/>
                  </a:cubicBezTo>
                  <a:cubicBezTo>
                    <a:pt x="2426" y="3056"/>
                    <a:pt x="1953" y="2899"/>
                    <a:pt x="1701" y="2773"/>
                  </a:cubicBezTo>
                  <a:lnTo>
                    <a:pt x="1701" y="851"/>
                  </a:lnTo>
                  <a:close/>
                  <a:moveTo>
                    <a:pt x="6207" y="3088"/>
                  </a:moveTo>
                  <a:cubicBezTo>
                    <a:pt x="6711" y="3088"/>
                    <a:pt x="7183" y="3245"/>
                    <a:pt x="7404" y="3371"/>
                  </a:cubicBezTo>
                  <a:cubicBezTo>
                    <a:pt x="7309" y="4789"/>
                    <a:pt x="6049" y="5986"/>
                    <a:pt x="4537" y="5986"/>
                  </a:cubicBezTo>
                  <a:cubicBezTo>
                    <a:pt x="3151" y="5986"/>
                    <a:pt x="2016" y="5041"/>
                    <a:pt x="1701" y="3718"/>
                  </a:cubicBezTo>
                  <a:lnTo>
                    <a:pt x="1701" y="3718"/>
                  </a:lnTo>
                  <a:cubicBezTo>
                    <a:pt x="2016" y="3844"/>
                    <a:pt x="2426" y="3939"/>
                    <a:pt x="2899" y="3939"/>
                  </a:cubicBezTo>
                  <a:cubicBezTo>
                    <a:pt x="3907" y="3939"/>
                    <a:pt x="4694" y="3498"/>
                    <a:pt x="4726" y="3466"/>
                  </a:cubicBezTo>
                  <a:cubicBezTo>
                    <a:pt x="4726" y="3466"/>
                    <a:pt x="5419" y="3088"/>
                    <a:pt x="6207" y="3088"/>
                  </a:cubicBezTo>
                  <a:close/>
                  <a:moveTo>
                    <a:pt x="4537" y="10240"/>
                  </a:moveTo>
                  <a:cubicBezTo>
                    <a:pt x="5135" y="10240"/>
                    <a:pt x="5639" y="10933"/>
                    <a:pt x="5765" y="11878"/>
                  </a:cubicBezTo>
                  <a:lnTo>
                    <a:pt x="3308" y="11878"/>
                  </a:lnTo>
                  <a:cubicBezTo>
                    <a:pt x="3434" y="10933"/>
                    <a:pt x="3938" y="10240"/>
                    <a:pt x="4537" y="10240"/>
                  </a:cubicBezTo>
                  <a:close/>
                  <a:moveTo>
                    <a:pt x="4505" y="6774"/>
                  </a:moveTo>
                  <a:cubicBezTo>
                    <a:pt x="6144" y="6806"/>
                    <a:pt x="7467" y="8066"/>
                    <a:pt x="7467" y="9672"/>
                  </a:cubicBezTo>
                  <a:lnTo>
                    <a:pt x="7467" y="11878"/>
                  </a:lnTo>
                  <a:lnTo>
                    <a:pt x="6585" y="11878"/>
                  </a:lnTo>
                  <a:cubicBezTo>
                    <a:pt x="6553" y="11279"/>
                    <a:pt x="6364" y="10744"/>
                    <a:pt x="6049" y="10303"/>
                  </a:cubicBezTo>
                  <a:cubicBezTo>
                    <a:pt x="5639" y="9704"/>
                    <a:pt x="5104" y="9389"/>
                    <a:pt x="4537" y="9389"/>
                  </a:cubicBezTo>
                  <a:cubicBezTo>
                    <a:pt x="3938" y="9389"/>
                    <a:pt x="3434" y="9704"/>
                    <a:pt x="3056" y="10303"/>
                  </a:cubicBezTo>
                  <a:cubicBezTo>
                    <a:pt x="2772" y="10744"/>
                    <a:pt x="2583" y="11279"/>
                    <a:pt x="2489" y="11878"/>
                  </a:cubicBezTo>
                  <a:lnTo>
                    <a:pt x="1638" y="11878"/>
                  </a:lnTo>
                  <a:lnTo>
                    <a:pt x="1638" y="9672"/>
                  </a:lnTo>
                  <a:cubicBezTo>
                    <a:pt x="1638" y="8066"/>
                    <a:pt x="2930" y="6774"/>
                    <a:pt x="4505" y="6774"/>
                  </a:cubicBezTo>
                  <a:close/>
                  <a:moveTo>
                    <a:pt x="410" y="0"/>
                  </a:moveTo>
                  <a:cubicBezTo>
                    <a:pt x="158" y="0"/>
                    <a:pt x="0" y="189"/>
                    <a:pt x="0" y="410"/>
                  </a:cubicBezTo>
                  <a:cubicBezTo>
                    <a:pt x="0" y="662"/>
                    <a:pt x="221" y="851"/>
                    <a:pt x="410" y="851"/>
                  </a:cubicBezTo>
                  <a:lnTo>
                    <a:pt x="851" y="851"/>
                  </a:lnTo>
                  <a:lnTo>
                    <a:pt x="851" y="3056"/>
                  </a:lnTo>
                  <a:cubicBezTo>
                    <a:pt x="851" y="4506"/>
                    <a:pt x="1670" y="5734"/>
                    <a:pt x="2867" y="6364"/>
                  </a:cubicBezTo>
                  <a:cubicBezTo>
                    <a:pt x="1670" y="6995"/>
                    <a:pt x="851" y="8223"/>
                    <a:pt x="851" y="9672"/>
                  </a:cubicBezTo>
                  <a:lnTo>
                    <a:pt x="851" y="11878"/>
                  </a:lnTo>
                  <a:lnTo>
                    <a:pt x="410" y="11878"/>
                  </a:lnTo>
                  <a:cubicBezTo>
                    <a:pt x="158" y="11878"/>
                    <a:pt x="0" y="12067"/>
                    <a:pt x="0" y="12287"/>
                  </a:cubicBezTo>
                  <a:cubicBezTo>
                    <a:pt x="0" y="12508"/>
                    <a:pt x="221" y="12697"/>
                    <a:pt x="410" y="12697"/>
                  </a:cubicBezTo>
                  <a:lnTo>
                    <a:pt x="8664" y="12697"/>
                  </a:lnTo>
                  <a:cubicBezTo>
                    <a:pt x="8916" y="12697"/>
                    <a:pt x="9105" y="12508"/>
                    <a:pt x="9105" y="12287"/>
                  </a:cubicBezTo>
                  <a:cubicBezTo>
                    <a:pt x="9105" y="12035"/>
                    <a:pt x="8916" y="11878"/>
                    <a:pt x="8664" y="11878"/>
                  </a:cubicBezTo>
                  <a:lnTo>
                    <a:pt x="8286" y="11878"/>
                  </a:lnTo>
                  <a:lnTo>
                    <a:pt x="8286" y="9672"/>
                  </a:lnTo>
                  <a:cubicBezTo>
                    <a:pt x="8286" y="8223"/>
                    <a:pt x="7467" y="6995"/>
                    <a:pt x="6270" y="6364"/>
                  </a:cubicBezTo>
                  <a:cubicBezTo>
                    <a:pt x="7467" y="5734"/>
                    <a:pt x="8286" y="4506"/>
                    <a:pt x="8286" y="3056"/>
                  </a:cubicBezTo>
                  <a:lnTo>
                    <a:pt x="8286" y="851"/>
                  </a:lnTo>
                  <a:lnTo>
                    <a:pt x="8664" y="851"/>
                  </a:lnTo>
                  <a:cubicBezTo>
                    <a:pt x="8916" y="851"/>
                    <a:pt x="9105" y="662"/>
                    <a:pt x="9105" y="410"/>
                  </a:cubicBezTo>
                  <a:cubicBezTo>
                    <a:pt x="9105" y="189"/>
                    <a:pt x="8916" y="0"/>
                    <a:pt x="86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898;p151">
              <a:extLst>
                <a:ext uri="{FF2B5EF4-FFF2-40B4-BE49-F238E27FC236}">
                  <a16:creationId xmlns:a16="http://schemas.microsoft.com/office/drawing/2014/main" id="{1881373B-4628-092E-379B-CB38F5BC1B77}"/>
                </a:ext>
              </a:extLst>
            </p:cNvPr>
            <p:cNvSpPr/>
            <p:nvPr/>
          </p:nvSpPr>
          <p:spPr>
            <a:xfrm>
              <a:off x="-63874499" y="2805513"/>
              <a:ext cx="20500" cy="41775"/>
            </a:xfrm>
            <a:custGeom>
              <a:avLst/>
              <a:gdLst/>
              <a:ahLst/>
              <a:cxnLst/>
              <a:rect l="l" t="t" r="r" b="b"/>
              <a:pathLst>
                <a:path w="820" h="1671" extrusionOk="0">
                  <a:moveTo>
                    <a:pt x="379" y="1"/>
                  </a:moveTo>
                  <a:cubicBezTo>
                    <a:pt x="158" y="1"/>
                    <a:pt x="1" y="221"/>
                    <a:pt x="1" y="442"/>
                  </a:cubicBezTo>
                  <a:lnTo>
                    <a:pt x="1" y="1261"/>
                  </a:lnTo>
                  <a:cubicBezTo>
                    <a:pt x="1" y="1513"/>
                    <a:pt x="190" y="1670"/>
                    <a:pt x="379" y="1670"/>
                  </a:cubicBezTo>
                  <a:cubicBezTo>
                    <a:pt x="631" y="1670"/>
                    <a:pt x="820" y="1481"/>
                    <a:pt x="820" y="1261"/>
                  </a:cubicBezTo>
                  <a:lnTo>
                    <a:pt x="820" y="442"/>
                  </a:lnTo>
                  <a:cubicBezTo>
                    <a:pt x="820" y="221"/>
                    <a:pt x="631" y="1"/>
                    <a:pt x="3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51" name="Google Shape;1899;p151">
            <a:extLst>
              <a:ext uri="{FF2B5EF4-FFF2-40B4-BE49-F238E27FC236}">
                <a16:creationId xmlns:a16="http://schemas.microsoft.com/office/drawing/2014/main" id="{E8C3A7A1-8002-2E63-0E01-35D5FE98329E}"/>
              </a:ext>
            </a:extLst>
          </p:cNvPr>
          <p:cNvCxnSpPr/>
          <p:nvPr/>
        </p:nvCxnSpPr>
        <p:spPr>
          <a:xfrm>
            <a:off x="8123757" y="3052120"/>
            <a:ext cx="552000" cy="0"/>
          </a:xfrm>
          <a:prstGeom prst="straightConnector1">
            <a:avLst/>
          </a:prstGeom>
          <a:noFill/>
          <a:ln w="38100" cap="flat" cmpd="sng">
            <a:solidFill>
              <a:srgbClr val="5F7D95"/>
            </a:solidFill>
            <a:prstDash val="solid"/>
            <a:round/>
            <a:headEnd type="none" w="med" len="med"/>
            <a:tailEnd type="none" w="med" len="med"/>
          </a:ln>
        </p:spPr>
      </p:cxnSp>
      <p:cxnSp>
        <p:nvCxnSpPr>
          <p:cNvPr id="52" name="Google Shape;1900;p151">
            <a:extLst>
              <a:ext uri="{FF2B5EF4-FFF2-40B4-BE49-F238E27FC236}">
                <a16:creationId xmlns:a16="http://schemas.microsoft.com/office/drawing/2014/main" id="{CD2BDB8D-E939-612D-7F39-2BD581B005AD}"/>
              </a:ext>
            </a:extLst>
          </p:cNvPr>
          <p:cNvCxnSpPr/>
          <p:nvPr/>
        </p:nvCxnSpPr>
        <p:spPr>
          <a:xfrm>
            <a:off x="5977106" y="3052598"/>
            <a:ext cx="1432500" cy="0"/>
          </a:xfrm>
          <a:prstGeom prst="straightConnector1">
            <a:avLst/>
          </a:prstGeom>
          <a:noFill/>
          <a:ln w="38100" cap="flat" cmpd="sng">
            <a:solidFill>
              <a:srgbClr val="5F7D95"/>
            </a:solidFill>
            <a:prstDash val="solid"/>
            <a:round/>
            <a:headEnd type="none" w="med" len="med"/>
            <a:tailEnd type="none" w="med" len="med"/>
          </a:ln>
        </p:spPr>
      </p:cxnSp>
      <p:cxnSp>
        <p:nvCxnSpPr>
          <p:cNvPr id="53" name="Google Shape;1901;p151">
            <a:extLst>
              <a:ext uri="{FF2B5EF4-FFF2-40B4-BE49-F238E27FC236}">
                <a16:creationId xmlns:a16="http://schemas.microsoft.com/office/drawing/2014/main" id="{3CA5261C-DC68-38E4-65DD-6620CA2E03DA}"/>
              </a:ext>
            </a:extLst>
          </p:cNvPr>
          <p:cNvCxnSpPr/>
          <p:nvPr/>
        </p:nvCxnSpPr>
        <p:spPr>
          <a:xfrm>
            <a:off x="3826509" y="3054595"/>
            <a:ext cx="1432500" cy="0"/>
          </a:xfrm>
          <a:prstGeom prst="straightConnector1">
            <a:avLst/>
          </a:prstGeom>
          <a:noFill/>
          <a:ln w="38100" cap="flat" cmpd="sng">
            <a:solidFill>
              <a:srgbClr val="5F7D95"/>
            </a:solidFill>
            <a:prstDash val="solid"/>
            <a:round/>
            <a:headEnd type="none" w="med" len="med"/>
            <a:tailEnd type="none" w="med" len="med"/>
          </a:ln>
        </p:spPr>
      </p:cxnSp>
      <p:cxnSp>
        <p:nvCxnSpPr>
          <p:cNvPr id="54" name="Google Shape;1902;p151">
            <a:extLst>
              <a:ext uri="{FF2B5EF4-FFF2-40B4-BE49-F238E27FC236}">
                <a16:creationId xmlns:a16="http://schemas.microsoft.com/office/drawing/2014/main" id="{3C7BF5C0-2DE8-5361-B69A-D4B9C71E22CA}"/>
              </a:ext>
            </a:extLst>
          </p:cNvPr>
          <p:cNvCxnSpPr/>
          <p:nvPr/>
        </p:nvCxnSpPr>
        <p:spPr>
          <a:xfrm>
            <a:off x="1728084" y="3053761"/>
            <a:ext cx="1380900" cy="0"/>
          </a:xfrm>
          <a:prstGeom prst="straightConnector1">
            <a:avLst/>
          </a:prstGeom>
          <a:noFill/>
          <a:ln w="38100" cap="flat" cmpd="sng">
            <a:solidFill>
              <a:srgbClr val="5F7D95"/>
            </a:solidFill>
            <a:prstDash val="solid"/>
            <a:round/>
            <a:headEnd type="none" w="med" len="med"/>
            <a:tailEnd type="none" w="med" len="med"/>
          </a:ln>
        </p:spPr>
      </p:cxnSp>
      <p:sp>
        <p:nvSpPr>
          <p:cNvPr id="32" name="TextBox 31">
            <a:extLst>
              <a:ext uri="{FF2B5EF4-FFF2-40B4-BE49-F238E27FC236}">
                <a16:creationId xmlns:a16="http://schemas.microsoft.com/office/drawing/2014/main" id="{90255DB0-BF2A-F909-2B7D-D1151CE43CC4}"/>
              </a:ext>
            </a:extLst>
          </p:cNvPr>
          <p:cNvSpPr txBox="1"/>
          <p:nvPr/>
        </p:nvSpPr>
        <p:spPr>
          <a:xfrm>
            <a:off x="2771745" y="1882412"/>
            <a:ext cx="3600509" cy="400110"/>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a. Sifat Hak Cipta</a:t>
            </a:r>
            <a:endParaRPr lang="id-ID" sz="2000" b="1" dirty="0"/>
          </a:p>
        </p:txBody>
      </p:sp>
      <p:pic>
        <p:nvPicPr>
          <p:cNvPr id="38" name="Picture 37">
            <a:extLst>
              <a:ext uri="{FF2B5EF4-FFF2-40B4-BE49-F238E27FC236}">
                <a16:creationId xmlns:a16="http://schemas.microsoft.com/office/drawing/2014/main" id="{5018FB80-E63C-61A0-D78F-33C1BCAF9B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9613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p:tgtEl>
                                          <p:spTgt spid="29"/>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3275E94-5226-4A00-94D9-EB3113442F01}"/>
              </a:ext>
            </a:extLst>
          </p:cNvPr>
          <p:cNvSpPr txBox="1"/>
          <p:nvPr/>
        </p:nvSpPr>
        <p:spPr>
          <a:xfrm>
            <a:off x="943279" y="1410307"/>
            <a:ext cx="3612970" cy="2729337"/>
          </a:xfrm>
          <a:prstGeom prst="rect">
            <a:avLst/>
          </a:prstGeom>
          <a:noFill/>
        </p:spPr>
        <p:txBody>
          <a:bodyPr wrap="square" rtlCol="0">
            <a:spAutoFit/>
          </a:bodyPr>
          <a:lstStyle/>
          <a:p>
            <a:pPr algn="just">
              <a:lnSpc>
                <a:spcPct val="120000"/>
              </a:lnSpc>
            </a:pPr>
            <a:r>
              <a:rPr lang="en-ID" b="1" dirty="0" err="1"/>
              <a:t>Dalam</a:t>
            </a:r>
            <a:r>
              <a:rPr lang="en-ID" b="1" dirty="0"/>
              <a:t> </a:t>
            </a:r>
            <a:r>
              <a:rPr lang="en-ID" b="1" dirty="0" err="1"/>
              <a:t>sistem</a:t>
            </a:r>
            <a:r>
              <a:rPr lang="en-ID" b="1" dirty="0"/>
              <a:t> </a:t>
            </a:r>
            <a:r>
              <a:rPr lang="en-ID" b="1" dirty="0" err="1"/>
              <a:t>komputer</a:t>
            </a:r>
            <a:r>
              <a:rPr lang="en-ID" b="1" dirty="0"/>
              <a:t>, </a:t>
            </a:r>
            <a:r>
              <a:rPr lang="en-ID" b="1" dirty="0" err="1"/>
              <a:t>perangkat</a:t>
            </a:r>
            <a:r>
              <a:rPr lang="en-ID" b="1" dirty="0"/>
              <a:t> </a:t>
            </a:r>
            <a:r>
              <a:rPr lang="en-ID" b="1" dirty="0" err="1"/>
              <a:t>lunak</a:t>
            </a:r>
            <a:r>
              <a:rPr lang="en-ID" b="1" dirty="0"/>
              <a:t> </a:t>
            </a:r>
            <a:r>
              <a:rPr lang="en-ID" b="1" dirty="0" err="1"/>
              <a:t>dapat</a:t>
            </a:r>
            <a:r>
              <a:rPr lang="en-ID" b="1" dirty="0"/>
              <a:t> </a:t>
            </a:r>
            <a:r>
              <a:rPr lang="en-ID" b="1" dirty="0" err="1"/>
              <a:t>dilihat</a:t>
            </a:r>
            <a:r>
              <a:rPr lang="en-ID" b="1" dirty="0"/>
              <a:t> </a:t>
            </a:r>
            <a:r>
              <a:rPr lang="en-ID" b="1" dirty="0" err="1"/>
              <a:t>wujudnya</a:t>
            </a:r>
            <a:r>
              <a:rPr lang="en-ID" b="1" dirty="0"/>
              <a:t> </a:t>
            </a:r>
            <a:r>
              <a:rPr lang="en-ID" b="1" dirty="0" err="1"/>
              <a:t>dalam</a:t>
            </a:r>
            <a:r>
              <a:rPr lang="en-ID" b="1" dirty="0"/>
              <a:t> </a:t>
            </a:r>
            <a:r>
              <a:rPr lang="en-ID" b="1" dirty="0" err="1"/>
              <a:t>bentuk</a:t>
            </a:r>
            <a:r>
              <a:rPr lang="en-ID" b="1" dirty="0"/>
              <a:t> program yang </a:t>
            </a:r>
            <a:r>
              <a:rPr lang="en-ID" b="1" dirty="0" err="1"/>
              <a:t>dapat</a:t>
            </a:r>
            <a:r>
              <a:rPr lang="en-ID" b="1" dirty="0"/>
              <a:t> </a:t>
            </a:r>
            <a:r>
              <a:rPr lang="en-ID" b="1" dirty="0" err="1"/>
              <a:t>berjalan</a:t>
            </a:r>
            <a:r>
              <a:rPr lang="en-ID" b="1" dirty="0"/>
              <a:t> </a:t>
            </a:r>
            <a:r>
              <a:rPr lang="en-ID" b="1" dirty="0" err="1"/>
              <a:t>pada</a:t>
            </a:r>
            <a:r>
              <a:rPr lang="en-ID" b="1" dirty="0"/>
              <a:t> </a:t>
            </a:r>
            <a:r>
              <a:rPr lang="en-ID" b="1" dirty="0" err="1"/>
              <a:t>komputer</a:t>
            </a:r>
            <a:r>
              <a:rPr lang="en-ID" b="1" dirty="0"/>
              <a:t>, laptop, tablet, </a:t>
            </a:r>
            <a:r>
              <a:rPr lang="en-ID" b="1" i="1" dirty="0"/>
              <a:t>smartphone, </a:t>
            </a:r>
            <a:r>
              <a:rPr lang="en-ID" b="1" i="1" dirty="0" err="1"/>
              <a:t>smartwatch</a:t>
            </a:r>
            <a:r>
              <a:rPr lang="en-ID" b="1" dirty="0"/>
              <a:t> </a:t>
            </a:r>
            <a:r>
              <a:rPr lang="en-ID" b="1" dirty="0" err="1"/>
              <a:t>dan</a:t>
            </a:r>
            <a:r>
              <a:rPr lang="en-ID" b="1" dirty="0"/>
              <a:t> </a:t>
            </a:r>
            <a:r>
              <a:rPr lang="en-ID" b="1" dirty="0" err="1"/>
              <a:t>berbagai</a:t>
            </a:r>
            <a:r>
              <a:rPr lang="en-ID" b="1" dirty="0"/>
              <a:t> </a:t>
            </a:r>
            <a:r>
              <a:rPr lang="en-ID" b="1" i="1" dirty="0"/>
              <a:t>gadget</a:t>
            </a:r>
            <a:r>
              <a:rPr lang="en-ID" b="1" dirty="0"/>
              <a:t> </a:t>
            </a:r>
            <a:r>
              <a:rPr lang="en-ID" b="1" dirty="0" err="1"/>
              <a:t>lainnya</a:t>
            </a:r>
            <a:r>
              <a:rPr lang="en-ID" b="1" dirty="0"/>
              <a:t>. </a:t>
            </a:r>
            <a:r>
              <a:rPr lang="en-ID" b="1" dirty="0" err="1"/>
              <a:t>Sebutan</a:t>
            </a:r>
            <a:r>
              <a:rPr lang="en-ID" b="1" dirty="0"/>
              <a:t> lain </a:t>
            </a:r>
            <a:r>
              <a:rPr lang="en-ID" b="1" dirty="0" err="1"/>
              <a:t>dari</a:t>
            </a:r>
            <a:r>
              <a:rPr lang="en-ID" b="1" dirty="0"/>
              <a:t> program </a:t>
            </a:r>
            <a:r>
              <a:rPr lang="en-ID" b="1" dirty="0" err="1"/>
              <a:t>komputer</a:t>
            </a:r>
            <a:r>
              <a:rPr lang="en-ID" b="1" dirty="0"/>
              <a:t> </a:t>
            </a:r>
            <a:r>
              <a:rPr lang="en-ID" b="1" dirty="0" err="1"/>
              <a:t>adalah</a:t>
            </a:r>
            <a:r>
              <a:rPr lang="en-ID" b="1" dirty="0"/>
              <a:t> </a:t>
            </a:r>
            <a:r>
              <a:rPr lang="en-ID" b="1" dirty="0" err="1"/>
              <a:t>aplikasi</a:t>
            </a:r>
            <a:r>
              <a:rPr lang="en-ID" b="1" dirty="0"/>
              <a:t>.</a:t>
            </a:r>
            <a:endParaRPr lang="ko-KR" altLang="en-US" b="1" i="1" dirty="0">
              <a:solidFill>
                <a:schemeClr val="tx1">
                  <a:lumMod val="95000"/>
                  <a:lumOff val="5000"/>
                </a:schemeClr>
              </a:solidFill>
              <a:cs typeface="Arial" pitchFamily="34" charset="0"/>
            </a:endParaRPr>
          </a:p>
        </p:txBody>
      </p:sp>
      <p:sp>
        <p:nvSpPr>
          <p:cNvPr id="11" name="TextBox 10">
            <a:extLst>
              <a:ext uri="{FF2B5EF4-FFF2-40B4-BE49-F238E27FC236}">
                <a16:creationId xmlns:a16="http://schemas.microsoft.com/office/drawing/2014/main" id="{73E6EAB3-A930-4A10-9695-AE2362063C7C}"/>
              </a:ext>
            </a:extLst>
          </p:cNvPr>
          <p:cNvSpPr txBox="1"/>
          <p:nvPr/>
        </p:nvSpPr>
        <p:spPr>
          <a:xfrm>
            <a:off x="7265442" y="2294751"/>
            <a:ext cx="1863267" cy="276999"/>
          </a:xfrm>
          <a:prstGeom prst="rect">
            <a:avLst/>
          </a:prstGeom>
          <a:noFill/>
        </p:spPr>
        <p:txBody>
          <a:bodyPr wrap="none" rtlCol="0">
            <a:spAutoFit/>
          </a:bodyPr>
          <a:lstStyle/>
          <a:p>
            <a:r>
              <a:rPr lang="en-US" sz="1200" dirty="0" err="1">
                <a:solidFill>
                  <a:schemeClr val="bg1"/>
                </a:solidFill>
              </a:rPr>
              <a:t>Sumber</a:t>
            </a:r>
            <a:r>
              <a:rPr lang="en-US" sz="1200" dirty="0">
                <a:solidFill>
                  <a:schemeClr val="bg1"/>
                </a:solidFill>
              </a:rPr>
              <a:t> : shutterstock.com</a:t>
            </a:r>
          </a:p>
        </p:txBody>
      </p:sp>
      <p:grpSp>
        <p:nvGrpSpPr>
          <p:cNvPr id="671" name="Group 670">
            <a:extLst>
              <a:ext uri="{FF2B5EF4-FFF2-40B4-BE49-F238E27FC236}">
                <a16:creationId xmlns:a16="http://schemas.microsoft.com/office/drawing/2014/main" id="{BA2C4482-5650-3D99-BAC5-E35E77311126}"/>
              </a:ext>
            </a:extLst>
          </p:cNvPr>
          <p:cNvGrpSpPr/>
          <p:nvPr/>
        </p:nvGrpSpPr>
        <p:grpSpPr>
          <a:xfrm>
            <a:off x="93461" y="149555"/>
            <a:ext cx="4958985" cy="773944"/>
            <a:chOff x="5373499" y="159025"/>
            <a:chExt cx="3278178" cy="676216"/>
          </a:xfrm>
          <a:scene3d>
            <a:camera prst="orthographicFront">
              <a:rot lat="0" lon="0" rev="0"/>
            </a:camera>
            <a:lightRig rig="brightRoom" dir="t">
              <a:rot lat="0" lon="0" rev="600000"/>
            </a:lightRig>
          </a:scene3d>
        </p:grpSpPr>
        <p:sp>
          <p:nvSpPr>
            <p:cNvPr id="672" name="Oval 671">
              <a:extLst>
                <a:ext uri="{FF2B5EF4-FFF2-40B4-BE49-F238E27FC236}">
                  <a16:creationId xmlns:a16="http://schemas.microsoft.com/office/drawing/2014/main" id="{F14BFA99-375D-2007-90B7-6EB2B54C6B89}"/>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3" name="Oval 672">
              <a:extLst>
                <a:ext uri="{FF2B5EF4-FFF2-40B4-BE49-F238E27FC236}">
                  <a16:creationId xmlns:a16="http://schemas.microsoft.com/office/drawing/2014/main" id="{80B669CD-CF79-5280-7D34-BBC468B925C3}"/>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4" name="Rectangle 673">
              <a:extLst>
                <a:ext uri="{FF2B5EF4-FFF2-40B4-BE49-F238E27FC236}">
                  <a16:creationId xmlns:a16="http://schemas.microsoft.com/office/drawing/2014/main" id="{6689D1A6-7AD9-BF56-CB62-D5D116B27D02}"/>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      Perkembangan </a:t>
              </a:r>
              <a:r>
                <a:rPr lang="en-US" sz="2000" b="1" dirty="0" err="1">
                  <a:solidFill>
                    <a:schemeClr val="bg1"/>
                  </a:solidFill>
                  <a:effectLst>
                    <a:outerShdw blurRad="63500" sx="102000" sy="102000" algn="ctr" rotWithShape="0">
                      <a:prstClr val="black">
                        <a:alpha val="40000"/>
                      </a:prstClr>
                    </a:outerShdw>
                  </a:effectLst>
                </a:rPr>
                <a:t>Perangkat</a:t>
              </a:r>
              <a:r>
                <a:rPr lang="en-US" sz="2000" b="1" dirty="0">
                  <a:solidFill>
                    <a:schemeClr val="bg1"/>
                  </a:solidFill>
                  <a:effectLst>
                    <a:outerShdw blurRad="63500" sx="102000" sy="102000" algn="ctr" rotWithShape="0">
                      <a:prstClr val="black">
                        <a:alpha val="40000"/>
                      </a:prstClr>
                    </a:outerShdw>
                  </a:effectLst>
                </a:rPr>
                <a:t> </a:t>
              </a:r>
              <a:r>
                <a:rPr lang="en-US" sz="2000" b="1" dirty="0" err="1">
                  <a:solidFill>
                    <a:schemeClr val="bg1"/>
                  </a:solidFill>
                  <a:effectLst>
                    <a:outerShdw blurRad="63500" sx="102000" sy="102000" algn="ctr" rotWithShape="0">
                      <a:prstClr val="black">
                        <a:alpha val="40000"/>
                      </a:prstClr>
                    </a:outerShdw>
                  </a:effectLst>
                </a:rPr>
                <a:t>Lunak</a:t>
              </a:r>
              <a:endParaRPr lang="en-ID" sz="2000" dirty="0">
                <a:solidFill>
                  <a:schemeClr val="bg1"/>
                </a:solidFill>
                <a:effectLst>
                  <a:outerShdw blurRad="63500" sx="102000" sy="102000" algn="ctr" rotWithShape="0">
                    <a:prstClr val="black">
                      <a:alpha val="40000"/>
                    </a:prstClr>
                  </a:outerShdw>
                </a:effectLst>
              </a:endParaRPr>
            </a:p>
          </p:txBody>
        </p:sp>
        <p:sp>
          <p:nvSpPr>
            <p:cNvPr id="675" name="Oval 674">
              <a:extLst>
                <a:ext uri="{FF2B5EF4-FFF2-40B4-BE49-F238E27FC236}">
                  <a16:creationId xmlns:a16="http://schemas.microsoft.com/office/drawing/2014/main" id="{D60EF88E-682C-A80E-5C95-738A47050ECE}"/>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pic>
        <p:nvPicPr>
          <p:cNvPr id="2" name="Picture 1">
            <a:extLst>
              <a:ext uri="{FF2B5EF4-FFF2-40B4-BE49-F238E27FC236}">
                <a16:creationId xmlns:a16="http://schemas.microsoft.com/office/drawing/2014/main" id="{9FAB4937-58CF-1F0D-B369-FE6FEA47F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80691"/>
            <a:ext cx="9144000" cy="481263"/>
          </a:xfrm>
          <a:prstGeom prst="rect">
            <a:avLst/>
          </a:prstGeom>
        </p:spPr>
      </p:pic>
      <p:sp>
        <p:nvSpPr>
          <p:cNvPr id="7" name="Rectangle 6">
            <a:extLst>
              <a:ext uri="{FF2B5EF4-FFF2-40B4-BE49-F238E27FC236}">
                <a16:creationId xmlns:a16="http://schemas.microsoft.com/office/drawing/2014/main" id="{67AD8C30-12F3-D7D8-64B7-FC5F4786DBBE}"/>
              </a:ext>
            </a:extLst>
          </p:cNvPr>
          <p:cNvSpPr/>
          <p:nvPr/>
        </p:nvSpPr>
        <p:spPr>
          <a:xfrm>
            <a:off x="5292672" y="1481685"/>
            <a:ext cx="3781586" cy="2657959"/>
          </a:xfrm>
          <a:prstGeom prst="rect">
            <a:avLst/>
          </a:prstGeom>
          <a:solidFill>
            <a:srgbClr val="BAC8D3"/>
          </a:solidFill>
          <a:ln>
            <a:solidFill>
              <a:srgbClr val="E0E6E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9" name="Picture 8">
            <a:extLst>
              <a:ext uri="{FF2B5EF4-FFF2-40B4-BE49-F238E27FC236}">
                <a16:creationId xmlns:a16="http://schemas.microsoft.com/office/drawing/2014/main" id="{3E68E36C-E5C2-CF68-AB49-32A13D0991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2973" y="1630143"/>
            <a:ext cx="3781586" cy="2521057"/>
          </a:xfrm>
          <a:prstGeom prst="rect">
            <a:avLst/>
          </a:prstGeom>
        </p:spPr>
      </p:pic>
      <p:sp>
        <p:nvSpPr>
          <p:cNvPr id="10" name="TextBox 9">
            <a:extLst>
              <a:ext uri="{FF2B5EF4-FFF2-40B4-BE49-F238E27FC236}">
                <a16:creationId xmlns:a16="http://schemas.microsoft.com/office/drawing/2014/main" id="{A3879AB6-814B-B4A8-3E43-863BD30EC2E0}"/>
              </a:ext>
            </a:extLst>
          </p:cNvPr>
          <p:cNvSpPr txBox="1"/>
          <p:nvPr/>
        </p:nvSpPr>
        <p:spPr>
          <a:xfrm>
            <a:off x="5052446" y="4200501"/>
            <a:ext cx="4052073" cy="215444"/>
          </a:xfrm>
          <a:prstGeom prst="rect">
            <a:avLst/>
          </a:prstGeom>
          <a:noFill/>
        </p:spPr>
        <p:txBody>
          <a:bodyPr wrap="square">
            <a:spAutoFit/>
          </a:bodyPr>
          <a:lstStyle/>
          <a:p>
            <a:pPr algn="r"/>
            <a:r>
              <a:rPr lang="en-US" sz="800" b="1"/>
              <a:t>Sumber:</a:t>
            </a:r>
            <a:r>
              <a:rPr lang="en-US" sz="800"/>
              <a:t>https://www.shutterstock.com</a:t>
            </a:r>
            <a:endParaRPr lang="en-US" sz="800" dirty="0"/>
          </a:p>
        </p:txBody>
      </p:sp>
    </p:spTree>
    <p:extLst>
      <p:ext uri="{BB962C8B-B14F-4D97-AF65-F5344CB8AC3E}">
        <p14:creationId xmlns:p14="http://schemas.microsoft.com/office/powerpoint/2010/main" val="428766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2. Hak Cipta</a:t>
                  </a:r>
                  <a:endParaRPr lang="id-ID" sz="18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TextBox 28">
            <a:extLst>
              <a:ext uri="{FF2B5EF4-FFF2-40B4-BE49-F238E27FC236}">
                <a16:creationId xmlns:a16="http://schemas.microsoft.com/office/drawing/2014/main" id="{30737F68-98B4-5BAF-0733-0A332639982A}"/>
              </a:ext>
            </a:extLst>
          </p:cNvPr>
          <p:cNvSpPr txBox="1"/>
          <p:nvPr/>
        </p:nvSpPr>
        <p:spPr>
          <a:xfrm>
            <a:off x="3129011" y="1791118"/>
            <a:ext cx="3112562" cy="408233"/>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b. Jenis Hak Cipta</a:t>
            </a:r>
            <a:endParaRPr lang="id-ID" sz="2000" b="1" dirty="0"/>
          </a:p>
        </p:txBody>
      </p:sp>
      <p:sp>
        <p:nvSpPr>
          <p:cNvPr id="31" name="Rectangle: Rounded Corners 30">
            <a:extLst>
              <a:ext uri="{FF2B5EF4-FFF2-40B4-BE49-F238E27FC236}">
                <a16:creationId xmlns:a16="http://schemas.microsoft.com/office/drawing/2014/main" id="{3FEB1FF2-BFCD-2DCF-8F5E-95553B1E819F}"/>
              </a:ext>
            </a:extLst>
          </p:cNvPr>
          <p:cNvSpPr/>
          <p:nvPr/>
        </p:nvSpPr>
        <p:spPr>
          <a:xfrm>
            <a:off x="684085" y="2432764"/>
            <a:ext cx="3816197" cy="1016529"/>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D" sz="1600">
                <a:solidFill>
                  <a:srgbClr val="31414D"/>
                </a:solidFill>
              </a:rPr>
              <a:t>Hak moral, hak yang melekat secara abadi pada diri pencipta.</a:t>
            </a:r>
            <a:endParaRPr lang="en-ID" sz="1600" dirty="0">
              <a:solidFill>
                <a:srgbClr val="31414D"/>
              </a:solidFill>
            </a:endParaRPr>
          </a:p>
        </p:txBody>
      </p:sp>
      <p:sp>
        <p:nvSpPr>
          <p:cNvPr id="32" name="Rectangle: Rounded Corners 31">
            <a:extLst>
              <a:ext uri="{FF2B5EF4-FFF2-40B4-BE49-F238E27FC236}">
                <a16:creationId xmlns:a16="http://schemas.microsoft.com/office/drawing/2014/main" id="{9FA696E4-4E4F-2489-3602-64B96E981960}"/>
              </a:ext>
            </a:extLst>
          </p:cNvPr>
          <p:cNvSpPr/>
          <p:nvPr/>
        </p:nvSpPr>
        <p:spPr>
          <a:xfrm>
            <a:off x="684085" y="3536233"/>
            <a:ext cx="7775829" cy="1016529"/>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D" sz="1600">
                <a:solidFill>
                  <a:srgbClr val="31414D"/>
                </a:solidFill>
              </a:rPr>
              <a:t>Hak terkait, hak ekslusif yang meliputi hak moral pelaku pertunjukan, hak ekonomi pelaku pertunjukan, hak ekonomi produser fonogram, dan hak ekonomi Lembaga penyiaran.</a:t>
            </a:r>
            <a:endParaRPr lang="en-ID" sz="1600" dirty="0">
              <a:solidFill>
                <a:srgbClr val="31414D"/>
              </a:solidFill>
            </a:endParaRPr>
          </a:p>
        </p:txBody>
      </p:sp>
      <p:sp>
        <p:nvSpPr>
          <p:cNvPr id="35" name="Rectangle: Rounded Corners 34">
            <a:extLst>
              <a:ext uri="{FF2B5EF4-FFF2-40B4-BE49-F238E27FC236}">
                <a16:creationId xmlns:a16="http://schemas.microsoft.com/office/drawing/2014/main" id="{01589F58-A2DD-5D4C-2A8A-2A9A1373008E}"/>
              </a:ext>
            </a:extLst>
          </p:cNvPr>
          <p:cNvSpPr/>
          <p:nvPr/>
        </p:nvSpPr>
        <p:spPr>
          <a:xfrm>
            <a:off x="4643721" y="2432764"/>
            <a:ext cx="3816193" cy="1016529"/>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D" sz="1600">
                <a:solidFill>
                  <a:srgbClr val="31414D"/>
                </a:solidFill>
              </a:rPr>
              <a:t>Hak ekonomi, hak eksklusif pencipta atau pemegang hak cipta untuk mendapatkan manfaat ekonomi atas ciptaan.</a:t>
            </a:r>
            <a:endParaRPr lang="en-ID" sz="1600" dirty="0">
              <a:solidFill>
                <a:srgbClr val="31414D"/>
              </a:solidFill>
            </a:endParaRPr>
          </a:p>
        </p:txBody>
      </p:sp>
      <p:pic>
        <p:nvPicPr>
          <p:cNvPr id="33" name="Picture 32">
            <a:extLst>
              <a:ext uri="{FF2B5EF4-FFF2-40B4-BE49-F238E27FC236}">
                <a16:creationId xmlns:a16="http://schemas.microsoft.com/office/drawing/2014/main" id="{AE9616AA-CB3E-492B-B00D-33EDB6F87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85370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2" grpId="0" animBg="1"/>
      <p:bldP spid="3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2. Hak Cipta</a:t>
                  </a:r>
                  <a:endParaRPr lang="id-ID" sz="18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TextBox 34">
            <a:extLst>
              <a:ext uri="{FF2B5EF4-FFF2-40B4-BE49-F238E27FC236}">
                <a16:creationId xmlns:a16="http://schemas.microsoft.com/office/drawing/2014/main" id="{7CC5EC4D-EA2D-1400-AFDE-D7288704954D}"/>
              </a:ext>
            </a:extLst>
          </p:cNvPr>
          <p:cNvSpPr txBox="1"/>
          <p:nvPr/>
        </p:nvSpPr>
        <p:spPr>
          <a:xfrm>
            <a:off x="2254828" y="2675453"/>
            <a:ext cx="5370338" cy="1200329"/>
          </a:xfrm>
          <a:prstGeom prst="rect">
            <a:avLst/>
          </a:prstGeom>
          <a:noFill/>
        </p:spPr>
        <p:txBody>
          <a:bodyPr wrap="square">
            <a:spAutoFit/>
          </a:bodyPr>
          <a:lstStyle/>
          <a:p>
            <a:pPr algn="just"/>
            <a:r>
              <a:rPr lang="en-US" sz="1800">
                <a:solidFill>
                  <a:srgbClr val="31414D"/>
                </a:solidFill>
              </a:rPr>
              <a:t>Setiap orang yang melakukan pelanggaran hak cipta dipidana dengan pidana penjara paling lama dua tahun/pidana dengan denda paling banyak Rp300.000.000,00 (tiga ratus juta rupiah)</a:t>
            </a:r>
            <a:endParaRPr lang="en-ID" sz="1800" i="1" dirty="0">
              <a:solidFill>
                <a:srgbClr val="31414D"/>
              </a:solidFill>
            </a:endParaRPr>
          </a:p>
        </p:txBody>
      </p:sp>
      <p:sp>
        <p:nvSpPr>
          <p:cNvPr id="29" name="TextBox 28">
            <a:extLst>
              <a:ext uri="{FF2B5EF4-FFF2-40B4-BE49-F238E27FC236}">
                <a16:creationId xmlns:a16="http://schemas.microsoft.com/office/drawing/2014/main" id="{7ECEC19F-C44D-D7F7-B4D9-34C47033E562}"/>
              </a:ext>
            </a:extLst>
          </p:cNvPr>
          <p:cNvSpPr txBox="1"/>
          <p:nvPr/>
        </p:nvSpPr>
        <p:spPr>
          <a:xfrm>
            <a:off x="3015719" y="1944604"/>
            <a:ext cx="3112562" cy="408233"/>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c. Sanksi Pidana</a:t>
            </a:r>
            <a:endParaRPr lang="id-ID" sz="2000" b="1" dirty="0"/>
          </a:p>
        </p:txBody>
      </p:sp>
      <p:pic>
        <p:nvPicPr>
          <p:cNvPr id="30" name="Picture 29">
            <a:extLst>
              <a:ext uri="{FF2B5EF4-FFF2-40B4-BE49-F238E27FC236}">
                <a16:creationId xmlns:a16="http://schemas.microsoft.com/office/drawing/2014/main" id="{5E08EB42-8F13-2076-6F56-D22570000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106579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3. Hak Paten</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Rectangle: Rounded Corners 31">
            <a:extLst>
              <a:ext uri="{FF2B5EF4-FFF2-40B4-BE49-F238E27FC236}">
                <a16:creationId xmlns:a16="http://schemas.microsoft.com/office/drawing/2014/main" id="{9429B937-4615-75EE-A6A0-C7E47E07A16C}"/>
              </a:ext>
            </a:extLst>
          </p:cNvPr>
          <p:cNvSpPr/>
          <p:nvPr/>
        </p:nvSpPr>
        <p:spPr>
          <a:xfrm>
            <a:off x="1000258" y="2264565"/>
            <a:ext cx="6722702" cy="1455229"/>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a:solidFill>
                  <a:srgbClr val="31414D"/>
                </a:solidFill>
              </a:rPr>
              <a:t>Hak paten adalah salah satu penghargaan kekayaan intelektual yang diberikan negara kepada pencipta </a:t>
            </a:r>
            <a:r>
              <a:rPr lang="en-US" sz="1600" i="1">
                <a:solidFill>
                  <a:srgbClr val="31414D"/>
                </a:solidFill>
              </a:rPr>
              <a:t>(inventor)</a:t>
            </a:r>
            <a:r>
              <a:rPr lang="en-US" sz="1600">
                <a:solidFill>
                  <a:srgbClr val="31414D"/>
                </a:solidFill>
              </a:rPr>
              <a:t> atas hasil ciptaanya </a:t>
            </a:r>
            <a:r>
              <a:rPr lang="en-US" sz="1600" i="1">
                <a:solidFill>
                  <a:srgbClr val="31414D"/>
                </a:solidFill>
              </a:rPr>
              <a:t>(invensi). </a:t>
            </a:r>
            <a:r>
              <a:rPr lang="en-US" sz="1600">
                <a:solidFill>
                  <a:srgbClr val="31414D"/>
                </a:solidFill>
              </a:rPr>
              <a:t>Regulasi yang mengatur Hak Paten di Indonesia adalah UU No. 13 Tahun 2016 yang sekaligus mencabut UU No. 14 Tahun 2001.</a:t>
            </a:r>
            <a:endParaRPr lang="en-ID" sz="1600" i="1" dirty="0">
              <a:solidFill>
                <a:srgbClr val="31414D"/>
              </a:solidFill>
            </a:endParaRPr>
          </a:p>
        </p:txBody>
      </p:sp>
      <p:sp>
        <p:nvSpPr>
          <p:cNvPr id="33" name="TextBox 32">
            <a:extLst>
              <a:ext uri="{FF2B5EF4-FFF2-40B4-BE49-F238E27FC236}">
                <a16:creationId xmlns:a16="http://schemas.microsoft.com/office/drawing/2014/main" id="{07792BA4-7252-4D9B-56A1-B5DE0B1FA127}"/>
              </a:ext>
            </a:extLst>
          </p:cNvPr>
          <p:cNvSpPr txBox="1"/>
          <p:nvPr/>
        </p:nvSpPr>
        <p:spPr>
          <a:xfrm>
            <a:off x="1000258" y="1765552"/>
            <a:ext cx="3112562" cy="408233"/>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2000" b="1"/>
              <a:t>Definisi Hak Paten</a:t>
            </a:r>
            <a:endParaRPr lang="id-ID" sz="2000" b="1" dirty="0"/>
          </a:p>
        </p:txBody>
      </p:sp>
      <p:pic>
        <p:nvPicPr>
          <p:cNvPr id="29" name="Picture 28">
            <a:extLst>
              <a:ext uri="{FF2B5EF4-FFF2-40B4-BE49-F238E27FC236}">
                <a16:creationId xmlns:a16="http://schemas.microsoft.com/office/drawing/2014/main" id="{5AA5E1F7-E000-2A5B-1909-E1DF904873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391393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3. Hak Paten</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TextBox 34">
            <a:extLst>
              <a:ext uri="{FF2B5EF4-FFF2-40B4-BE49-F238E27FC236}">
                <a16:creationId xmlns:a16="http://schemas.microsoft.com/office/drawing/2014/main" id="{7CC5EC4D-EA2D-1400-AFDE-D7288704954D}"/>
              </a:ext>
            </a:extLst>
          </p:cNvPr>
          <p:cNvSpPr txBox="1"/>
          <p:nvPr/>
        </p:nvSpPr>
        <p:spPr>
          <a:xfrm>
            <a:off x="1428873" y="1951462"/>
            <a:ext cx="5969454" cy="369332"/>
          </a:xfrm>
          <a:prstGeom prst="rect">
            <a:avLst/>
          </a:prstGeom>
          <a:noFill/>
        </p:spPr>
        <p:txBody>
          <a:bodyPr wrap="square">
            <a:spAutoFit/>
          </a:bodyPr>
          <a:lstStyle/>
          <a:p>
            <a:pPr algn="just"/>
            <a:r>
              <a:rPr lang="en-US" sz="1800">
                <a:solidFill>
                  <a:srgbClr val="31414D"/>
                </a:solidFill>
              </a:rPr>
              <a:t>Kewajiban pemegang hak paten antara lain sebagai berikut:</a:t>
            </a:r>
            <a:endParaRPr lang="en-ID" sz="1800" i="1" dirty="0">
              <a:solidFill>
                <a:srgbClr val="31414D"/>
              </a:solidFill>
            </a:endParaRPr>
          </a:p>
        </p:txBody>
      </p:sp>
      <p:sp>
        <p:nvSpPr>
          <p:cNvPr id="29" name="Rectangle: Rounded Corners 28">
            <a:extLst>
              <a:ext uri="{FF2B5EF4-FFF2-40B4-BE49-F238E27FC236}">
                <a16:creationId xmlns:a16="http://schemas.microsoft.com/office/drawing/2014/main" id="{0F8587D6-741A-F17B-DBC2-E716E4ED153E}"/>
              </a:ext>
            </a:extLst>
          </p:cNvPr>
          <p:cNvSpPr/>
          <p:nvPr/>
        </p:nvSpPr>
        <p:spPr>
          <a:xfrm>
            <a:off x="1428873" y="2497814"/>
            <a:ext cx="2890388" cy="2204729"/>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D" sz="1600">
                <a:solidFill>
                  <a:srgbClr val="31414D"/>
                </a:solidFill>
              </a:rPr>
              <a:t>Pemegang paten wajib membuat produk atau menggunakan proses di Indonesia.</a:t>
            </a:r>
            <a:endParaRPr lang="en-ID" sz="1600" dirty="0">
              <a:solidFill>
                <a:srgbClr val="31414D"/>
              </a:solidFill>
            </a:endParaRPr>
          </a:p>
        </p:txBody>
      </p:sp>
      <p:sp>
        <p:nvSpPr>
          <p:cNvPr id="32" name="Rectangle: Rounded Corners 31">
            <a:extLst>
              <a:ext uri="{FF2B5EF4-FFF2-40B4-BE49-F238E27FC236}">
                <a16:creationId xmlns:a16="http://schemas.microsoft.com/office/drawing/2014/main" id="{09F8E1BA-4031-E15C-FFB5-C0859F30A7E7}"/>
              </a:ext>
            </a:extLst>
          </p:cNvPr>
          <p:cNvSpPr/>
          <p:nvPr/>
        </p:nvSpPr>
        <p:spPr>
          <a:xfrm>
            <a:off x="4626858" y="2497814"/>
            <a:ext cx="2890388" cy="2204729"/>
          </a:xfrm>
          <a:prstGeom prst="roundRect">
            <a:avLst/>
          </a:prstGeom>
          <a:gradFill flip="none" rotWithShape="1">
            <a:gsLst>
              <a:gs pos="0">
                <a:srgbClr val="BAD2EC"/>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D" sz="1600">
                <a:solidFill>
                  <a:srgbClr val="31414D"/>
                </a:solidFill>
              </a:rPr>
              <a:t>Membuat produk atau penggunaan proses harus menunjang transfer teknologi, penyerapan investasi, dan penyediaan lapangan kerja.</a:t>
            </a:r>
            <a:endParaRPr lang="en-ID" sz="1600" dirty="0">
              <a:solidFill>
                <a:srgbClr val="31414D"/>
              </a:solidFill>
            </a:endParaRPr>
          </a:p>
        </p:txBody>
      </p:sp>
      <p:pic>
        <p:nvPicPr>
          <p:cNvPr id="30" name="Picture 29">
            <a:extLst>
              <a:ext uri="{FF2B5EF4-FFF2-40B4-BE49-F238E27FC236}">
                <a16:creationId xmlns:a16="http://schemas.microsoft.com/office/drawing/2014/main" id="{9D0A1419-A2A7-4319-BB39-64C9EC8D5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256715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4. Hak Merek (</a:t>
                  </a:r>
                  <a:r>
                    <a:rPr lang="en-ID" b="1" i="1">
                      <a:solidFill>
                        <a:schemeClr val="tx1"/>
                      </a:solidFill>
                    </a:rPr>
                    <a:t>Trademark</a:t>
                  </a:r>
                  <a:r>
                    <a:rPr lang="en-ID" b="1">
                      <a:solidFill>
                        <a:schemeClr val="tx1"/>
                      </a:solidFill>
                    </a:rPr>
                    <a:t>)</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TextBox 34">
            <a:extLst>
              <a:ext uri="{FF2B5EF4-FFF2-40B4-BE49-F238E27FC236}">
                <a16:creationId xmlns:a16="http://schemas.microsoft.com/office/drawing/2014/main" id="{9C758B8A-B9E4-282C-A41B-A25D29224C3B}"/>
              </a:ext>
            </a:extLst>
          </p:cNvPr>
          <p:cNvSpPr txBox="1"/>
          <p:nvPr/>
        </p:nvSpPr>
        <p:spPr>
          <a:xfrm>
            <a:off x="3422998" y="1783279"/>
            <a:ext cx="4634344" cy="2862322"/>
          </a:xfrm>
          <a:prstGeom prst="rect">
            <a:avLst/>
          </a:prstGeom>
          <a:noFill/>
        </p:spPr>
        <p:txBody>
          <a:bodyPr wrap="square">
            <a:spAutoFit/>
          </a:bodyPr>
          <a:lstStyle/>
          <a:p>
            <a:pPr algn="just"/>
            <a:r>
              <a:rPr lang="en-US" sz="1800">
                <a:solidFill>
                  <a:srgbClr val="31414D"/>
                </a:solidFill>
              </a:rPr>
              <a:t>Hak merek merupakan hak ekslusif yang diberikan oleh negara kepada pemilik merek yang terdaftar dalam daftar umum merek dalam jangka waktu tertentu.</a:t>
            </a:r>
            <a:r>
              <a:rPr lang="en-ID" i="1">
                <a:solidFill>
                  <a:srgbClr val="31414D"/>
                </a:solidFill>
              </a:rPr>
              <a:t> </a:t>
            </a:r>
            <a:r>
              <a:rPr lang="en-ID">
                <a:solidFill>
                  <a:srgbClr val="31414D"/>
                </a:solidFill>
              </a:rPr>
              <a:t>Fungsi merk sebagai berikut:</a:t>
            </a:r>
          </a:p>
          <a:p>
            <a:pPr marL="342900" indent="-342900" algn="just">
              <a:buFont typeface="+mj-lt"/>
              <a:buAutoNum type="alphaLcPeriod"/>
            </a:pPr>
            <a:r>
              <a:rPr lang="en-ID" sz="1800">
                <a:solidFill>
                  <a:srgbClr val="31414D"/>
                </a:solidFill>
              </a:rPr>
              <a:t>Ciri khusus yang menjadi pengenal suatu produk.</a:t>
            </a:r>
          </a:p>
          <a:p>
            <a:pPr marL="342900" indent="-342900" algn="just">
              <a:buFont typeface="+mj-lt"/>
              <a:buAutoNum type="alphaLcPeriod"/>
            </a:pPr>
            <a:r>
              <a:rPr lang="en-ID">
                <a:solidFill>
                  <a:srgbClr val="31414D"/>
                </a:solidFill>
              </a:rPr>
              <a:t>Sarana promosi yang dapat mewakili suatu produk.</a:t>
            </a:r>
          </a:p>
          <a:p>
            <a:pPr marL="342900" indent="-342900" algn="just">
              <a:buFont typeface="+mj-lt"/>
              <a:buAutoNum type="alphaLcPeriod"/>
            </a:pPr>
            <a:r>
              <a:rPr lang="en-ID" sz="1800">
                <a:solidFill>
                  <a:srgbClr val="31414D"/>
                </a:solidFill>
              </a:rPr>
              <a:t>Alat penunjuk asal produk.</a:t>
            </a:r>
            <a:endParaRPr lang="en-US" sz="1800">
              <a:solidFill>
                <a:srgbClr val="31414D"/>
              </a:solidFill>
            </a:endParaRPr>
          </a:p>
        </p:txBody>
      </p:sp>
      <p:graphicFrame>
        <p:nvGraphicFramePr>
          <p:cNvPr id="29" name="Diagram 28">
            <a:extLst>
              <a:ext uri="{FF2B5EF4-FFF2-40B4-BE49-F238E27FC236}">
                <a16:creationId xmlns:a16="http://schemas.microsoft.com/office/drawing/2014/main" id="{5204D897-0E8A-83D3-A2CD-5EF479BDA764}"/>
              </a:ext>
            </a:extLst>
          </p:cNvPr>
          <p:cNvGraphicFramePr/>
          <p:nvPr>
            <p:extLst>
              <p:ext uri="{D42A27DB-BD31-4B8C-83A1-F6EECF244321}">
                <p14:modId xmlns:p14="http://schemas.microsoft.com/office/powerpoint/2010/main" val="1698797355"/>
              </p:ext>
            </p:extLst>
          </p:nvPr>
        </p:nvGraphicFramePr>
        <p:xfrm>
          <a:off x="824973" y="1855454"/>
          <a:ext cx="3386380" cy="2280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 name="Picture 29">
            <a:extLst>
              <a:ext uri="{FF2B5EF4-FFF2-40B4-BE49-F238E27FC236}">
                <a16:creationId xmlns:a16="http://schemas.microsoft.com/office/drawing/2014/main" id="{79BAA9FB-8D0F-BE98-9FEC-E9B3782876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
        <p:nvSpPr>
          <p:cNvPr id="31" name="TextBox 30">
            <a:extLst>
              <a:ext uri="{FF2B5EF4-FFF2-40B4-BE49-F238E27FC236}">
                <a16:creationId xmlns:a16="http://schemas.microsoft.com/office/drawing/2014/main" id="{48749BA9-91C1-CFCC-B667-3A6EBF8A0401}"/>
              </a:ext>
            </a:extLst>
          </p:cNvPr>
          <p:cNvSpPr txBox="1"/>
          <p:nvPr/>
        </p:nvSpPr>
        <p:spPr>
          <a:xfrm>
            <a:off x="1271905" y="3773890"/>
            <a:ext cx="4630118" cy="215444"/>
          </a:xfrm>
          <a:prstGeom prst="rect">
            <a:avLst/>
          </a:prstGeom>
          <a:noFill/>
        </p:spPr>
        <p:txBody>
          <a:bodyPr wrap="square">
            <a:spAutoFit/>
          </a:bodyPr>
          <a:lstStyle/>
          <a:p>
            <a:r>
              <a:rPr lang="en-US" sz="800"/>
              <a:t>Sumber:https://www.shutterstock.com</a:t>
            </a:r>
            <a:endParaRPr lang="en-US" sz="800" dirty="0"/>
          </a:p>
        </p:txBody>
      </p:sp>
    </p:spTree>
    <p:extLst>
      <p:ext uri="{BB962C8B-B14F-4D97-AF65-F5344CB8AC3E}">
        <p14:creationId xmlns:p14="http://schemas.microsoft.com/office/powerpoint/2010/main" val="21293841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5. Hak Desain Industri (</a:t>
                  </a:r>
                  <a:r>
                    <a:rPr lang="en-ID" b="1" i="1">
                      <a:solidFill>
                        <a:schemeClr val="tx1"/>
                      </a:solidFill>
                    </a:rPr>
                    <a:t>Industrial Design</a:t>
                  </a:r>
                  <a:r>
                    <a:rPr lang="en-ID" b="1">
                      <a:solidFill>
                        <a:schemeClr val="tx1"/>
                      </a:solidFill>
                    </a:rPr>
                    <a:t>)</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 name="Rectangle: Rounded Corners 47">
            <a:extLst>
              <a:ext uri="{FF2B5EF4-FFF2-40B4-BE49-F238E27FC236}">
                <a16:creationId xmlns:a16="http://schemas.microsoft.com/office/drawing/2014/main" id="{4435B57C-37F0-1CD4-DD4D-2024199849C1}"/>
              </a:ext>
            </a:extLst>
          </p:cNvPr>
          <p:cNvSpPr/>
          <p:nvPr/>
        </p:nvSpPr>
        <p:spPr>
          <a:xfrm>
            <a:off x="1321394" y="2125023"/>
            <a:ext cx="6028413" cy="1987304"/>
          </a:xfrm>
          <a:prstGeom prst="roundRect">
            <a:avLst/>
          </a:prstGeom>
          <a:solidFill>
            <a:srgbClr val="BAC8D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solidFill>
                  <a:srgbClr val="31414D"/>
                </a:solidFill>
              </a:rPr>
              <a:t>Hak desain industri merupakan hak eksklusif yang diberikan oleh negara kepada pendesain atas hasil kreasinya untuk selama waktu tertentu diproduksi sendiri atau memberikan persetujuan kepada pihak lain untuk melaksanakan produksi sesuai kesepakatan. Hak industri hanya berlaku selama 10 tahun dan tidak dapat diperpanjang lagi.</a:t>
            </a:r>
            <a:endParaRPr lang="en-ID" dirty="0">
              <a:solidFill>
                <a:srgbClr val="31414D"/>
              </a:solidFill>
            </a:endParaRPr>
          </a:p>
        </p:txBody>
      </p:sp>
      <p:pic>
        <p:nvPicPr>
          <p:cNvPr id="29" name="Picture 28">
            <a:extLst>
              <a:ext uri="{FF2B5EF4-FFF2-40B4-BE49-F238E27FC236}">
                <a16:creationId xmlns:a16="http://schemas.microsoft.com/office/drawing/2014/main" id="{2A5BC1CF-A8CF-DEDE-DD98-70B18734B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391380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19448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5. Hak Desain Industri (</a:t>
                  </a:r>
                  <a:r>
                    <a:rPr lang="en-ID" b="1" i="1">
                      <a:solidFill>
                        <a:schemeClr val="tx1"/>
                      </a:solidFill>
                    </a:rPr>
                    <a:t>Industrial Design</a:t>
                  </a:r>
                  <a:r>
                    <a:rPr lang="en-ID" b="1">
                      <a:solidFill>
                        <a:schemeClr val="tx1"/>
                      </a:solidFill>
                    </a:rPr>
                    <a:t>)</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Rectangle: Rounded Corners 28">
            <a:extLst>
              <a:ext uri="{FF2B5EF4-FFF2-40B4-BE49-F238E27FC236}">
                <a16:creationId xmlns:a16="http://schemas.microsoft.com/office/drawing/2014/main" id="{484E8E57-637B-AAFB-0CB2-8EFE6424F08F}"/>
              </a:ext>
            </a:extLst>
          </p:cNvPr>
          <p:cNvSpPr/>
          <p:nvPr/>
        </p:nvSpPr>
        <p:spPr>
          <a:xfrm>
            <a:off x="2078182" y="1698367"/>
            <a:ext cx="6078866" cy="525417"/>
          </a:xfrm>
          <a:prstGeom prst="roundRect">
            <a:avLst/>
          </a:prstGeom>
          <a:solidFill>
            <a:srgbClr val="BAC8D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solidFill>
                  <a:srgbClr val="31414D"/>
                </a:solidFill>
              </a:rPr>
              <a:t>Berikut merupakan ketentuan pihak penerima Hak Desain Industri:</a:t>
            </a:r>
            <a:endParaRPr lang="en-ID" dirty="0">
              <a:solidFill>
                <a:srgbClr val="31414D"/>
              </a:solidFill>
            </a:endParaRPr>
          </a:p>
        </p:txBody>
      </p:sp>
      <p:sp>
        <p:nvSpPr>
          <p:cNvPr id="31" name="TextBox 30">
            <a:extLst>
              <a:ext uri="{FF2B5EF4-FFF2-40B4-BE49-F238E27FC236}">
                <a16:creationId xmlns:a16="http://schemas.microsoft.com/office/drawing/2014/main" id="{E5603D88-8CA3-C1B2-30B7-0B6874640EAE}"/>
              </a:ext>
            </a:extLst>
          </p:cNvPr>
          <p:cNvSpPr txBox="1"/>
          <p:nvPr/>
        </p:nvSpPr>
        <p:spPr>
          <a:xfrm>
            <a:off x="1971049" y="2223784"/>
            <a:ext cx="6185999" cy="2585323"/>
          </a:xfrm>
          <a:prstGeom prst="rect">
            <a:avLst/>
          </a:prstGeom>
          <a:noFill/>
        </p:spPr>
        <p:txBody>
          <a:bodyPr wrap="square">
            <a:spAutoFit/>
          </a:bodyPr>
          <a:lstStyle/>
          <a:p>
            <a:pPr marL="342900" indent="-342900" algn="just">
              <a:buAutoNum type="alphaLcPeriod"/>
            </a:pPr>
            <a:r>
              <a:rPr lang="en-US" sz="1800">
                <a:solidFill>
                  <a:srgbClr val="31414D"/>
                </a:solidFill>
              </a:rPr>
              <a:t>Pendesain atau orang yeng memiliki hak mendesain.</a:t>
            </a:r>
          </a:p>
          <a:p>
            <a:pPr marL="342900" indent="-342900" algn="just">
              <a:buAutoNum type="alphaLcPeriod"/>
            </a:pPr>
            <a:r>
              <a:rPr lang="en-US">
                <a:solidFill>
                  <a:srgbClr val="31414D"/>
                </a:solidFill>
              </a:rPr>
              <a:t>Jikan pendesain terdiri dari beberapa orang secara bersamaan, hak desain industry diberikan kepada mereka secara bersamaan kecuali ada perjanjian lain.</a:t>
            </a:r>
          </a:p>
          <a:p>
            <a:pPr marL="342900" indent="-342900" algn="just">
              <a:buAutoNum type="alphaLcPeriod"/>
            </a:pPr>
            <a:r>
              <a:rPr lang="en-US" sz="1800">
                <a:solidFill>
                  <a:srgbClr val="31414D"/>
                </a:solidFill>
              </a:rPr>
              <a:t>Jika desain industry dikerjakan secara kedinasan, hak itu diberikan kepada orang yang ditunjuk dalam kedinasan dan terhadap apa yang dikerjakan.</a:t>
            </a:r>
          </a:p>
          <a:p>
            <a:pPr marL="342900" indent="-342900" algn="just">
              <a:buAutoNum type="alphaLcPeriod"/>
            </a:pPr>
            <a:r>
              <a:rPr lang="en-US">
                <a:solidFill>
                  <a:srgbClr val="31414D"/>
                </a:solidFill>
              </a:rPr>
              <a:t>Jika pembuatan desain berdasarkan pesanan, pendesain adalah orang yang membuat desain tersebut.</a:t>
            </a:r>
            <a:endParaRPr lang="en-US" sz="1800">
              <a:solidFill>
                <a:srgbClr val="31414D"/>
              </a:solidFill>
            </a:endParaRPr>
          </a:p>
        </p:txBody>
      </p:sp>
      <p:pic>
        <p:nvPicPr>
          <p:cNvPr id="32" name="Picture 31">
            <a:extLst>
              <a:ext uri="{FF2B5EF4-FFF2-40B4-BE49-F238E27FC236}">
                <a16:creationId xmlns:a16="http://schemas.microsoft.com/office/drawing/2014/main" id="{C8EE083A-674A-11A9-40C6-A938C7FBC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257455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19448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6. Rahasia Dagang (</a:t>
                  </a:r>
                  <a:r>
                    <a:rPr lang="en-ID" b="1" i="1">
                      <a:solidFill>
                        <a:schemeClr val="tx1"/>
                      </a:solidFill>
                    </a:rPr>
                    <a:t>Trade Secrets</a:t>
                  </a:r>
                  <a:r>
                    <a:rPr lang="en-ID" b="1">
                      <a:solidFill>
                        <a:schemeClr val="tx1"/>
                      </a:solidFill>
                    </a:rPr>
                    <a:t>)</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Arrow: Chevron 33">
            <a:extLst>
              <a:ext uri="{FF2B5EF4-FFF2-40B4-BE49-F238E27FC236}">
                <a16:creationId xmlns:a16="http://schemas.microsoft.com/office/drawing/2014/main" id="{D406DF76-A002-4E50-FC51-B05C21868724}"/>
              </a:ext>
            </a:extLst>
          </p:cNvPr>
          <p:cNvSpPr/>
          <p:nvPr/>
        </p:nvSpPr>
        <p:spPr>
          <a:xfrm>
            <a:off x="1330104" y="2447813"/>
            <a:ext cx="1648691" cy="481263"/>
          </a:xfrm>
          <a:prstGeom prst="chevron">
            <a:avLst/>
          </a:prstGeom>
          <a:solidFill>
            <a:srgbClr val="31414D"/>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6" name="Arrow: Chevron 35">
            <a:extLst>
              <a:ext uri="{FF2B5EF4-FFF2-40B4-BE49-F238E27FC236}">
                <a16:creationId xmlns:a16="http://schemas.microsoft.com/office/drawing/2014/main" id="{D943D847-E9DC-40DE-1E9D-89AD18CE3851}"/>
              </a:ext>
            </a:extLst>
          </p:cNvPr>
          <p:cNvSpPr/>
          <p:nvPr/>
        </p:nvSpPr>
        <p:spPr>
          <a:xfrm>
            <a:off x="2826398" y="2454025"/>
            <a:ext cx="1648691" cy="481263"/>
          </a:xfrm>
          <a:prstGeom prst="chevron">
            <a:avLst/>
          </a:prstGeom>
          <a:solidFill>
            <a:srgbClr val="31414D"/>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7" name="Arrow: Chevron 36">
            <a:extLst>
              <a:ext uri="{FF2B5EF4-FFF2-40B4-BE49-F238E27FC236}">
                <a16:creationId xmlns:a16="http://schemas.microsoft.com/office/drawing/2014/main" id="{7217F5B7-48C4-D646-0015-627928BE566D}"/>
              </a:ext>
            </a:extLst>
          </p:cNvPr>
          <p:cNvSpPr/>
          <p:nvPr/>
        </p:nvSpPr>
        <p:spPr>
          <a:xfrm>
            <a:off x="4322692" y="2444467"/>
            <a:ext cx="1648691" cy="481263"/>
          </a:xfrm>
          <a:prstGeom prst="chevron">
            <a:avLst/>
          </a:prstGeom>
          <a:solidFill>
            <a:srgbClr val="31414D"/>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8" name="Arrow: Chevron 37">
            <a:extLst>
              <a:ext uri="{FF2B5EF4-FFF2-40B4-BE49-F238E27FC236}">
                <a16:creationId xmlns:a16="http://schemas.microsoft.com/office/drawing/2014/main" id="{3E3FDE77-9B28-0637-01E0-7D1B4B40CC35}"/>
              </a:ext>
            </a:extLst>
          </p:cNvPr>
          <p:cNvSpPr/>
          <p:nvPr/>
        </p:nvSpPr>
        <p:spPr>
          <a:xfrm>
            <a:off x="5833826" y="2438297"/>
            <a:ext cx="1648691" cy="481263"/>
          </a:xfrm>
          <a:prstGeom prst="chevron">
            <a:avLst/>
          </a:prstGeom>
          <a:solidFill>
            <a:srgbClr val="31414D"/>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40" name="Oval 39">
            <a:extLst>
              <a:ext uri="{FF2B5EF4-FFF2-40B4-BE49-F238E27FC236}">
                <a16:creationId xmlns:a16="http://schemas.microsoft.com/office/drawing/2014/main" id="{76A490F8-3894-18E4-4C4B-56B3D3214325}"/>
              </a:ext>
            </a:extLst>
          </p:cNvPr>
          <p:cNvSpPr/>
          <p:nvPr/>
        </p:nvSpPr>
        <p:spPr>
          <a:xfrm>
            <a:off x="1957053" y="3091328"/>
            <a:ext cx="394791" cy="374073"/>
          </a:xfrm>
          <a:prstGeom prst="ellipse">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dk1"/>
          </a:lnRef>
          <a:fillRef idx="1">
            <a:schemeClr val="lt1"/>
          </a:fillRef>
          <a:effectRef idx="0">
            <a:schemeClr val="dk1"/>
          </a:effectRef>
          <a:fontRef idx="minor">
            <a:schemeClr val="dk1"/>
          </a:fontRef>
        </p:style>
        <p:txBody>
          <a:bodyPr rtlCol="0" anchor="ctr"/>
          <a:lstStyle/>
          <a:p>
            <a:pPr algn="ctr"/>
            <a:endParaRPr lang="en-ID"/>
          </a:p>
        </p:txBody>
      </p:sp>
      <p:sp>
        <p:nvSpPr>
          <p:cNvPr id="41" name="Oval 40">
            <a:extLst>
              <a:ext uri="{FF2B5EF4-FFF2-40B4-BE49-F238E27FC236}">
                <a16:creationId xmlns:a16="http://schemas.microsoft.com/office/drawing/2014/main" id="{50254D7B-1470-5BCB-0B06-DEC812748175}"/>
              </a:ext>
            </a:extLst>
          </p:cNvPr>
          <p:cNvSpPr/>
          <p:nvPr/>
        </p:nvSpPr>
        <p:spPr>
          <a:xfrm>
            <a:off x="3453347" y="3091328"/>
            <a:ext cx="394791" cy="374073"/>
          </a:xfrm>
          <a:prstGeom prst="ellipse">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dk1"/>
          </a:lnRef>
          <a:fillRef idx="1">
            <a:schemeClr val="lt1"/>
          </a:fillRef>
          <a:effectRef idx="0">
            <a:schemeClr val="dk1"/>
          </a:effectRef>
          <a:fontRef idx="minor">
            <a:schemeClr val="dk1"/>
          </a:fontRef>
        </p:style>
        <p:txBody>
          <a:bodyPr rtlCol="0" anchor="ctr"/>
          <a:lstStyle/>
          <a:p>
            <a:pPr algn="ctr"/>
            <a:endParaRPr lang="en-ID"/>
          </a:p>
        </p:txBody>
      </p:sp>
      <p:sp>
        <p:nvSpPr>
          <p:cNvPr id="42" name="Oval 41">
            <a:extLst>
              <a:ext uri="{FF2B5EF4-FFF2-40B4-BE49-F238E27FC236}">
                <a16:creationId xmlns:a16="http://schemas.microsoft.com/office/drawing/2014/main" id="{11475C6B-D201-2B09-C16C-A0B8C6699F21}"/>
              </a:ext>
            </a:extLst>
          </p:cNvPr>
          <p:cNvSpPr/>
          <p:nvPr/>
        </p:nvSpPr>
        <p:spPr>
          <a:xfrm>
            <a:off x="4949641" y="3091327"/>
            <a:ext cx="394791" cy="374073"/>
          </a:xfrm>
          <a:prstGeom prst="ellipse">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dk1"/>
          </a:lnRef>
          <a:fillRef idx="1">
            <a:schemeClr val="lt1"/>
          </a:fillRef>
          <a:effectRef idx="0">
            <a:schemeClr val="dk1"/>
          </a:effectRef>
          <a:fontRef idx="minor">
            <a:schemeClr val="dk1"/>
          </a:fontRef>
        </p:style>
        <p:txBody>
          <a:bodyPr rtlCol="0" anchor="ctr"/>
          <a:lstStyle/>
          <a:p>
            <a:pPr algn="ctr"/>
            <a:endParaRPr lang="en-ID"/>
          </a:p>
        </p:txBody>
      </p:sp>
      <p:sp>
        <p:nvSpPr>
          <p:cNvPr id="43" name="Oval 42">
            <a:extLst>
              <a:ext uri="{FF2B5EF4-FFF2-40B4-BE49-F238E27FC236}">
                <a16:creationId xmlns:a16="http://schemas.microsoft.com/office/drawing/2014/main" id="{8144171A-49EA-321A-68F6-CF1F022EA5F0}"/>
              </a:ext>
            </a:extLst>
          </p:cNvPr>
          <p:cNvSpPr/>
          <p:nvPr/>
        </p:nvSpPr>
        <p:spPr>
          <a:xfrm>
            <a:off x="6389931" y="3091326"/>
            <a:ext cx="394791" cy="374073"/>
          </a:xfrm>
          <a:prstGeom prst="ellipse">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dk1"/>
          </a:lnRef>
          <a:fillRef idx="1">
            <a:schemeClr val="lt1"/>
          </a:fillRef>
          <a:effectRef idx="0">
            <a:schemeClr val="dk1"/>
          </a:effectRef>
          <a:fontRef idx="minor">
            <a:schemeClr val="dk1"/>
          </a:fontRef>
        </p:style>
        <p:txBody>
          <a:bodyPr rtlCol="0" anchor="ctr"/>
          <a:lstStyle/>
          <a:p>
            <a:pPr algn="ctr"/>
            <a:endParaRPr lang="en-ID"/>
          </a:p>
        </p:txBody>
      </p:sp>
      <p:sp>
        <p:nvSpPr>
          <p:cNvPr id="46" name="TextBox 45">
            <a:extLst>
              <a:ext uri="{FF2B5EF4-FFF2-40B4-BE49-F238E27FC236}">
                <a16:creationId xmlns:a16="http://schemas.microsoft.com/office/drawing/2014/main" id="{D53A1EE5-93C3-2FE5-1D30-B21C8D7E54F6}"/>
              </a:ext>
            </a:extLst>
          </p:cNvPr>
          <p:cNvSpPr txBox="1"/>
          <p:nvPr/>
        </p:nvSpPr>
        <p:spPr>
          <a:xfrm>
            <a:off x="1330104" y="3627653"/>
            <a:ext cx="1730104" cy="646331"/>
          </a:xfrm>
          <a:prstGeom prst="rect">
            <a:avLst/>
          </a:prstGeom>
          <a:noFill/>
        </p:spPr>
        <p:txBody>
          <a:bodyPr wrap="square">
            <a:spAutoFit/>
          </a:bodyPr>
          <a:lstStyle/>
          <a:p>
            <a:pPr algn="ctr"/>
            <a:r>
              <a:rPr lang="en-ID" sz="1800">
                <a:solidFill>
                  <a:srgbClr val="31414D"/>
                </a:solidFill>
              </a:rPr>
              <a:t>Metode Produksi</a:t>
            </a:r>
            <a:endParaRPr lang="en-ID" sz="1800" dirty="0">
              <a:solidFill>
                <a:srgbClr val="31414D"/>
              </a:solidFill>
            </a:endParaRPr>
          </a:p>
        </p:txBody>
      </p:sp>
      <p:sp>
        <p:nvSpPr>
          <p:cNvPr id="48" name="TextBox 47">
            <a:extLst>
              <a:ext uri="{FF2B5EF4-FFF2-40B4-BE49-F238E27FC236}">
                <a16:creationId xmlns:a16="http://schemas.microsoft.com/office/drawing/2014/main" id="{CA56F38D-B563-0C98-F87F-6A27B4AFF97C}"/>
              </a:ext>
            </a:extLst>
          </p:cNvPr>
          <p:cNvSpPr txBox="1"/>
          <p:nvPr/>
        </p:nvSpPr>
        <p:spPr>
          <a:xfrm>
            <a:off x="2785690" y="3618095"/>
            <a:ext cx="1730104" cy="646331"/>
          </a:xfrm>
          <a:prstGeom prst="rect">
            <a:avLst/>
          </a:prstGeom>
          <a:noFill/>
        </p:spPr>
        <p:txBody>
          <a:bodyPr wrap="square">
            <a:spAutoFit/>
          </a:bodyPr>
          <a:lstStyle/>
          <a:p>
            <a:pPr algn="ctr"/>
            <a:r>
              <a:rPr lang="en-US">
                <a:solidFill>
                  <a:srgbClr val="31414D"/>
                </a:solidFill>
              </a:rPr>
              <a:t>M</a:t>
            </a:r>
            <a:r>
              <a:rPr lang="en-ID">
                <a:solidFill>
                  <a:srgbClr val="31414D"/>
                </a:solidFill>
              </a:rPr>
              <a:t>etode Pengolahan</a:t>
            </a:r>
            <a:endParaRPr lang="en-ID" sz="1800" dirty="0">
              <a:solidFill>
                <a:srgbClr val="31414D"/>
              </a:solidFill>
            </a:endParaRPr>
          </a:p>
        </p:txBody>
      </p:sp>
      <p:sp>
        <p:nvSpPr>
          <p:cNvPr id="49" name="TextBox 48">
            <a:extLst>
              <a:ext uri="{FF2B5EF4-FFF2-40B4-BE49-F238E27FC236}">
                <a16:creationId xmlns:a16="http://schemas.microsoft.com/office/drawing/2014/main" id="{EFC90D52-F67B-7037-AC90-A5A0405B8367}"/>
              </a:ext>
            </a:extLst>
          </p:cNvPr>
          <p:cNvSpPr txBox="1"/>
          <p:nvPr/>
        </p:nvSpPr>
        <p:spPr>
          <a:xfrm>
            <a:off x="4184829" y="3630997"/>
            <a:ext cx="1730104" cy="646331"/>
          </a:xfrm>
          <a:prstGeom prst="rect">
            <a:avLst/>
          </a:prstGeom>
          <a:noFill/>
        </p:spPr>
        <p:txBody>
          <a:bodyPr wrap="square">
            <a:spAutoFit/>
          </a:bodyPr>
          <a:lstStyle/>
          <a:p>
            <a:pPr algn="ctr"/>
            <a:r>
              <a:rPr lang="en-US">
                <a:solidFill>
                  <a:srgbClr val="31414D"/>
                </a:solidFill>
              </a:rPr>
              <a:t>Metode Penjualan</a:t>
            </a:r>
            <a:endParaRPr lang="en-ID" sz="1800" dirty="0">
              <a:solidFill>
                <a:srgbClr val="31414D"/>
              </a:solidFill>
            </a:endParaRPr>
          </a:p>
        </p:txBody>
      </p:sp>
      <p:sp>
        <p:nvSpPr>
          <p:cNvPr id="50" name="TextBox 49">
            <a:extLst>
              <a:ext uri="{FF2B5EF4-FFF2-40B4-BE49-F238E27FC236}">
                <a16:creationId xmlns:a16="http://schemas.microsoft.com/office/drawing/2014/main" id="{0F05233A-A18D-46AE-F3A9-F015F01DD86D}"/>
              </a:ext>
            </a:extLst>
          </p:cNvPr>
          <p:cNvSpPr txBox="1"/>
          <p:nvPr/>
        </p:nvSpPr>
        <p:spPr>
          <a:xfrm>
            <a:off x="5677497" y="3629470"/>
            <a:ext cx="1730104" cy="1200329"/>
          </a:xfrm>
          <a:prstGeom prst="rect">
            <a:avLst/>
          </a:prstGeom>
          <a:noFill/>
        </p:spPr>
        <p:txBody>
          <a:bodyPr wrap="square">
            <a:spAutoFit/>
          </a:bodyPr>
          <a:lstStyle/>
          <a:p>
            <a:pPr algn="ctr"/>
            <a:r>
              <a:rPr lang="en-US">
                <a:solidFill>
                  <a:srgbClr val="31414D"/>
                </a:solidFill>
              </a:rPr>
              <a:t>Informasi lain di bidang teknologi atau bisnis</a:t>
            </a:r>
            <a:endParaRPr lang="en-ID" sz="1800" dirty="0">
              <a:solidFill>
                <a:srgbClr val="31414D"/>
              </a:solidFill>
            </a:endParaRPr>
          </a:p>
        </p:txBody>
      </p:sp>
      <p:sp>
        <p:nvSpPr>
          <p:cNvPr id="51" name="TextBox 50">
            <a:extLst>
              <a:ext uri="{FF2B5EF4-FFF2-40B4-BE49-F238E27FC236}">
                <a16:creationId xmlns:a16="http://schemas.microsoft.com/office/drawing/2014/main" id="{723E0C8F-E92F-2AE2-0643-E4A0803E2595}"/>
              </a:ext>
            </a:extLst>
          </p:cNvPr>
          <p:cNvSpPr txBox="1"/>
          <p:nvPr/>
        </p:nvSpPr>
        <p:spPr>
          <a:xfrm>
            <a:off x="2277757" y="1718913"/>
            <a:ext cx="4089870" cy="369332"/>
          </a:xfrm>
          <a:prstGeom prst="rect">
            <a:avLst/>
          </a:prstGeom>
          <a:noFill/>
        </p:spPr>
        <p:txBody>
          <a:bodyPr wrap="square">
            <a:spAutoFit/>
          </a:bodyPr>
          <a:lstStyle/>
          <a:p>
            <a:pPr algn="ctr"/>
            <a:r>
              <a:rPr lang="en-US">
                <a:solidFill>
                  <a:srgbClr val="31414D"/>
                </a:solidFill>
              </a:rPr>
              <a:t>a. Lingkup Perlindungan Rahasia Dagang</a:t>
            </a:r>
            <a:endParaRPr lang="en-ID" sz="1800" dirty="0">
              <a:solidFill>
                <a:srgbClr val="31414D"/>
              </a:solidFill>
            </a:endParaRPr>
          </a:p>
        </p:txBody>
      </p:sp>
      <p:pic>
        <p:nvPicPr>
          <p:cNvPr id="53" name="Graphic 52" descr="Arrow circle with solid fill">
            <a:extLst>
              <a:ext uri="{FF2B5EF4-FFF2-40B4-BE49-F238E27FC236}">
                <a16:creationId xmlns:a16="http://schemas.microsoft.com/office/drawing/2014/main" id="{67FCB578-106B-C8C5-7739-CCE368BDD5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63640" y="3137014"/>
            <a:ext cx="463031" cy="463031"/>
          </a:xfrm>
          <a:prstGeom prst="rect">
            <a:avLst/>
          </a:prstGeom>
        </p:spPr>
      </p:pic>
      <p:pic>
        <p:nvPicPr>
          <p:cNvPr id="55" name="Graphic 54" descr="Single gear with solid fill">
            <a:extLst>
              <a:ext uri="{FF2B5EF4-FFF2-40B4-BE49-F238E27FC236}">
                <a16:creationId xmlns:a16="http://schemas.microsoft.com/office/drawing/2014/main" id="{835C7090-A93A-7D9F-80C0-0B7FC4A0F5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786" y="3093201"/>
            <a:ext cx="463031" cy="463031"/>
          </a:xfrm>
          <a:prstGeom prst="rect">
            <a:avLst/>
          </a:prstGeom>
        </p:spPr>
      </p:pic>
      <p:pic>
        <p:nvPicPr>
          <p:cNvPr id="57" name="Graphic 56" descr="Teacher with solid fill">
            <a:extLst>
              <a:ext uri="{FF2B5EF4-FFF2-40B4-BE49-F238E27FC236}">
                <a16:creationId xmlns:a16="http://schemas.microsoft.com/office/drawing/2014/main" id="{BFF936BE-A662-4850-F0AC-8A71093E1D0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46694" y="3155902"/>
            <a:ext cx="481263" cy="481263"/>
          </a:xfrm>
          <a:prstGeom prst="rect">
            <a:avLst/>
          </a:prstGeom>
        </p:spPr>
      </p:pic>
      <p:pic>
        <p:nvPicPr>
          <p:cNvPr id="59" name="Graphic 58" descr="Dollar with solid fill">
            <a:extLst>
              <a:ext uri="{FF2B5EF4-FFF2-40B4-BE49-F238E27FC236}">
                <a16:creationId xmlns:a16="http://schemas.microsoft.com/office/drawing/2014/main" id="{1C107A74-639B-FC2C-3D38-0F32E68061F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013333" y="3137014"/>
            <a:ext cx="361140" cy="361140"/>
          </a:xfrm>
          <a:prstGeom prst="rect">
            <a:avLst/>
          </a:prstGeom>
        </p:spPr>
      </p:pic>
      <p:cxnSp>
        <p:nvCxnSpPr>
          <p:cNvPr id="61" name="Straight Connector 60">
            <a:extLst>
              <a:ext uri="{FF2B5EF4-FFF2-40B4-BE49-F238E27FC236}">
                <a16:creationId xmlns:a16="http://schemas.microsoft.com/office/drawing/2014/main" id="{8CD5997E-0747-FC7B-874C-6FA0C395DF5B}"/>
              </a:ext>
            </a:extLst>
          </p:cNvPr>
          <p:cNvCxnSpPr/>
          <p:nvPr/>
        </p:nvCxnSpPr>
        <p:spPr>
          <a:xfrm flipV="1">
            <a:off x="1413162" y="2994342"/>
            <a:ext cx="5952874" cy="4568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29" name="Picture 28">
            <a:extLst>
              <a:ext uri="{FF2B5EF4-FFF2-40B4-BE49-F238E27FC236}">
                <a16:creationId xmlns:a16="http://schemas.microsoft.com/office/drawing/2014/main" id="{7FCB6604-BE3E-542D-E700-9A86B335ED8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42261914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6. Rahasia Dagang (</a:t>
                  </a:r>
                  <a:r>
                    <a:rPr lang="en-ID" b="1" i="1">
                      <a:solidFill>
                        <a:schemeClr val="tx1"/>
                      </a:solidFill>
                    </a:rPr>
                    <a:t>Trade Secrets</a:t>
                  </a:r>
                  <a:r>
                    <a:rPr lang="en-ID" b="1">
                      <a:solidFill>
                        <a:schemeClr val="tx1"/>
                      </a:solidFill>
                    </a:rPr>
                    <a:t>)</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TextBox 28">
            <a:extLst>
              <a:ext uri="{FF2B5EF4-FFF2-40B4-BE49-F238E27FC236}">
                <a16:creationId xmlns:a16="http://schemas.microsoft.com/office/drawing/2014/main" id="{30737F68-98B4-5BAF-0733-0A332639982A}"/>
              </a:ext>
            </a:extLst>
          </p:cNvPr>
          <p:cNvSpPr txBox="1"/>
          <p:nvPr/>
        </p:nvSpPr>
        <p:spPr>
          <a:xfrm>
            <a:off x="2036592" y="1893960"/>
            <a:ext cx="5070816" cy="400110"/>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b. Pelanggaran Rahasia Dagang</a:t>
            </a:r>
            <a:endParaRPr lang="id-ID" sz="2000" b="1" dirty="0"/>
          </a:p>
        </p:txBody>
      </p:sp>
      <p:sp>
        <p:nvSpPr>
          <p:cNvPr id="48" name="Rectangle: Rounded Corners 47">
            <a:extLst>
              <a:ext uri="{FF2B5EF4-FFF2-40B4-BE49-F238E27FC236}">
                <a16:creationId xmlns:a16="http://schemas.microsoft.com/office/drawing/2014/main" id="{4435B57C-37F0-1CD4-DD4D-2024199849C1}"/>
              </a:ext>
            </a:extLst>
          </p:cNvPr>
          <p:cNvSpPr/>
          <p:nvPr/>
        </p:nvSpPr>
        <p:spPr>
          <a:xfrm>
            <a:off x="2179107" y="2409341"/>
            <a:ext cx="4785786" cy="2194451"/>
          </a:xfrm>
          <a:prstGeom prst="roundRect">
            <a:avLst/>
          </a:prstGeom>
          <a:solidFill>
            <a:srgbClr val="BAC8D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AutoNum type="alphaLcPeriod"/>
            </a:pPr>
            <a:r>
              <a:rPr lang="en-US" sz="1600">
                <a:solidFill>
                  <a:srgbClr val="31414D"/>
                </a:solidFill>
              </a:rPr>
              <a:t>Seseorang dengan sengaja mengungkapkann rahasia dagang, mengingkari kesepakatan, mengingkari kewajiban tertulis atau tidak tertulis untuk menjaga rahasia dagang yang bersangkutan.</a:t>
            </a:r>
          </a:p>
          <a:p>
            <a:pPr marL="342900" indent="-342900" algn="just">
              <a:buAutoNum type="alphaLcPeriod"/>
            </a:pPr>
            <a:r>
              <a:rPr lang="en-US" sz="1600">
                <a:solidFill>
                  <a:srgbClr val="31414D"/>
                </a:solidFill>
              </a:rPr>
              <a:t>Seseorang memperoleh rahasia dagang dengan cara yang bertentangan dengan peraturan perundang-undangan yang berlaku.</a:t>
            </a:r>
            <a:endParaRPr lang="en-ID" sz="1400" dirty="0">
              <a:solidFill>
                <a:srgbClr val="31414D"/>
              </a:solidFill>
            </a:endParaRPr>
          </a:p>
        </p:txBody>
      </p:sp>
      <p:pic>
        <p:nvPicPr>
          <p:cNvPr id="31" name="Picture 30">
            <a:extLst>
              <a:ext uri="{FF2B5EF4-FFF2-40B4-BE49-F238E27FC236}">
                <a16:creationId xmlns:a16="http://schemas.microsoft.com/office/drawing/2014/main" id="{14FA38CA-CE49-47F8-D795-042D0339E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4324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07B83F-395D-E61F-66C7-8A1A06FBE2EA}"/>
              </a:ext>
            </a:extLst>
          </p:cNvPr>
          <p:cNvGrpSpPr/>
          <p:nvPr/>
        </p:nvGrpSpPr>
        <p:grpSpPr>
          <a:xfrm>
            <a:off x="225041" y="296527"/>
            <a:ext cx="6487457" cy="1210951"/>
            <a:chOff x="225041" y="267651"/>
            <a:chExt cx="6487457" cy="1210951"/>
          </a:xfrm>
        </p:grpSpPr>
        <p:grpSp>
          <p:nvGrpSpPr>
            <p:cNvPr id="5" name="Group 4">
              <a:extLst>
                <a:ext uri="{FF2B5EF4-FFF2-40B4-BE49-F238E27FC236}">
                  <a16:creationId xmlns:a16="http://schemas.microsoft.com/office/drawing/2014/main" id="{4F3ACD7B-3E33-528E-087F-698FAB4C0143}"/>
                </a:ext>
              </a:extLst>
            </p:cNvPr>
            <p:cNvGrpSpPr/>
            <p:nvPr/>
          </p:nvGrpSpPr>
          <p:grpSpPr>
            <a:xfrm>
              <a:off x="225041" y="267651"/>
              <a:ext cx="6487457" cy="1210951"/>
              <a:chOff x="225041" y="267651"/>
              <a:chExt cx="6487457" cy="1210951"/>
            </a:xfrm>
          </p:grpSpPr>
          <p:grpSp>
            <p:nvGrpSpPr>
              <p:cNvPr id="17" name="Group 16">
                <a:extLst>
                  <a:ext uri="{FF2B5EF4-FFF2-40B4-BE49-F238E27FC236}">
                    <a16:creationId xmlns:a16="http://schemas.microsoft.com/office/drawing/2014/main" id="{20925650-B5B2-B117-A4AD-061F19993A39}"/>
                  </a:ext>
                </a:extLst>
              </p:cNvPr>
              <p:cNvGrpSpPr/>
              <p:nvPr/>
            </p:nvGrpSpPr>
            <p:grpSpPr>
              <a:xfrm>
                <a:off x="482294" y="524143"/>
                <a:ext cx="4581755" cy="954459"/>
                <a:chOff x="4164983" y="2203246"/>
                <a:chExt cx="4581755" cy="954459"/>
              </a:xfrm>
            </p:grpSpPr>
            <p:sp>
              <p:nvSpPr>
                <p:cNvPr id="23" name="Rectangle 22">
                  <a:extLst>
                    <a:ext uri="{FF2B5EF4-FFF2-40B4-BE49-F238E27FC236}">
                      <a16:creationId xmlns:a16="http://schemas.microsoft.com/office/drawing/2014/main" id="{CF30C5A1-9D8F-71CC-A6BF-C59665600351}"/>
                    </a:ext>
                  </a:extLst>
                </p:cNvPr>
                <p:cNvSpPr/>
                <p:nvPr/>
              </p:nvSpPr>
              <p:spPr>
                <a:xfrm>
                  <a:off x="4164983" y="2203246"/>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24" name="Flowchart: Alternate Process 23">
                  <a:extLst>
                    <a:ext uri="{FF2B5EF4-FFF2-40B4-BE49-F238E27FC236}">
                      <a16:creationId xmlns:a16="http://schemas.microsoft.com/office/drawing/2014/main" id="{98EAA528-3668-759C-7F31-3BCA0324D500}"/>
                    </a:ext>
                  </a:extLst>
                </p:cNvPr>
                <p:cNvSpPr/>
                <p:nvPr/>
              </p:nvSpPr>
              <p:spPr>
                <a:xfrm>
                  <a:off x="4366774" y="2564299"/>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D" b="1">
                      <a:solidFill>
                        <a:schemeClr val="tx1"/>
                      </a:solidFill>
                    </a:rPr>
                    <a:t>6. Rahasia Dagang (</a:t>
                  </a:r>
                  <a:r>
                    <a:rPr lang="en-ID" b="1" i="1">
                      <a:solidFill>
                        <a:schemeClr val="tx1"/>
                      </a:solidFill>
                    </a:rPr>
                    <a:t>Trade Secrets</a:t>
                  </a:r>
                  <a:r>
                    <a:rPr lang="en-ID" b="1">
                      <a:solidFill>
                        <a:schemeClr val="tx1"/>
                      </a:solidFill>
                    </a:rPr>
                    <a:t>)</a:t>
                  </a:r>
                  <a:endParaRPr lang="id-ID" sz="2000" b="1" dirty="0">
                    <a:solidFill>
                      <a:schemeClr val="tx1"/>
                    </a:solidFill>
                  </a:endParaRPr>
                </a:p>
              </p:txBody>
            </p:sp>
          </p:grpSp>
          <p:grpSp>
            <p:nvGrpSpPr>
              <p:cNvPr id="18" name="Group 17">
                <a:extLst>
                  <a:ext uri="{FF2B5EF4-FFF2-40B4-BE49-F238E27FC236}">
                    <a16:creationId xmlns:a16="http://schemas.microsoft.com/office/drawing/2014/main" id="{38458BA5-121B-EEB4-73F5-2CFE9F9FAE8A}"/>
                  </a:ext>
                </a:extLst>
              </p:cNvPr>
              <p:cNvGrpSpPr/>
              <p:nvPr/>
            </p:nvGrpSpPr>
            <p:grpSpPr>
              <a:xfrm>
                <a:off x="225041" y="267651"/>
                <a:ext cx="6487457" cy="644296"/>
                <a:chOff x="-1570745" y="934559"/>
                <a:chExt cx="6487457" cy="644296"/>
              </a:xfrm>
              <a:scene3d>
                <a:camera prst="orthographicFront">
                  <a:rot lat="0" lon="0" rev="0"/>
                </a:camera>
                <a:lightRig rig="brightRoom" dir="t">
                  <a:rot lat="0" lon="0" rev="600000"/>
                </a:lightRig>
              </a:scene3d>
            </p:grpSpPr>
            <p:sp>
              <p:nvSpPr>
                <p:cNvPr id="19" name="Oval 18">
                  <a:extLst>
                    <a:ext uri="{FF2B5EF4-FFF2-40B4-BE49-F238E27FC236}">
                      <a16:creationId xmlns:a16="http://schemas.microsoft.com/office/drawing/2014/main" id="{94FB0454-03D7-029D-E26F-2612208D764D}"/>
                    </a:ext>
                  </a:extLst>
                </p:cNvPr>
                <p:cNvSpPr/>
                <p:nvPr/>
              </p:nvSpPr>
              <p:spPr>
                <a:xfrm>
                  <a:off x="-1570745"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CE9C27E4-A75F-1FB6-6100-7396342AE67E}"/>
                    </a:ext>
                  </a:extLst>
                </p:cNvPr>
                <p:cNvSpPr/>
                <p:nvPr/>
              </p:nvSpPr>
              <p:spPr>
                <a:xfrm>
                  <a:off x="4227287" y="934559"/>
                  <a:ext cx="689425" cy="64429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Rectangle 20">
                  <a:extLst>
                    <a:ext uri="{FF2B5EF4-FFF2-40B4-BE49-F238E27FC236}">
                      <a16:creationId xmlns:a16="http://schemas.microsoft.com/office/drawing/2014/main" id="{06562047-B73F-AC7C-5719-B0BD85858E4C}"/>
                    </a:ext>
                  </a:extLst>
                </p:cNvPr>
                <p:cNvSpPr/>
                <p:nvPr/>
              </p:nvSpPr>
              <p:spPr>
                <a:xfrm>
                  <a:off x="-1181913" y="934559"/>
                  <a:ext cx="5753913" cy="64429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effectLst>
                        <a:outerShdw blurRad="63500" sx="102000" sy="102000" algn="ctr" rotWithShape="0">
                          <a:prstClr val="black">
                            <a:alpha val="40000"/>
                          </a:prstClr>
                        </a:outerShdw>
                      </a:effectLst>
                    </a:rPr>
                    <a:t>Hak Kekayaan Intelektual</a:t>
                  </a:r>
                  <a:endParaRPr lang="en-ID" sz="2000" dirty="0">
                    <a:solidFill>
                      <a:schemeClr val="bg1"/>
                    </a:solidFill>
                    <a:effectLst>
                      <a:outerShdw blurRad="63500" sx="102000" sy="102000" algn="ctr" rotWithShape="0">
                        <a:prstClr val="black">
                          <a:alpha val="40000"/>
                        </a:prstClr>
                      </a:outerShdw>
                    </a:effectLst>
                  </a:endParaRPr>
                </a:p>
              </p:txBody>
            </p:sp>
            <p:sp>
              <p:nvSpPr>
                <p:cNvPr id="22" name="Oval 21">
                  <a:extLst>
                    <a:ext uri="{FF2B5EF4-FFF2-40B4-BE49-F238E27FC236}">
                      <a16:creationId xmlns:a16="http://schemas.microsoft.com/office/drawing/2014/main" id="{3504B65D-80DE-EA5A-9A93-6D067DE8CEDE}"/>
                    </a:ext>
                  </a:extLst>
                </p:cNvPr>
                <p:cNvSpPr/>
                <p:nvPr/>
              </p:nvSpPr>
              <p:spPr>
                <a:xfrm>
                  <a:off x="-1477546" y="1005560"/>
                  <a:ext cx="568726" cy="486355"/>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D</a:t>
                  </a:r>
                  <a:endParaRPr lang="en-ID" sz="3200" b="1" dirty="0">
                    <a:solidFill>
                      <a:sysClr val="windowText" lastClr="000000"/>
                    </a:solidFill>
                  </a:endParaRPr>
                </a:p>
              </p:txBody>
            </p:sp>
          </p:grpSp>
        </p:grpSp>
        <p:grpSp>
          <p:nvGrpSpPr>
            <p:cNvPr id="6" name="Google Shape;3158;p169">
              <a:extLst>
                <a:ext uri="{FF2B5EF4-FFF2-40B4-BE49-F238E27FC236}">
                  <a16:creationId xmlns:a16="http://schemas.microsoft.com/office/drawing/2014/main" id="{1E34F8B9-3F34-0C88-5DB6-F5F55C5A8505}"/>
                </a:ext>
              </a:extLst>
            </p:cNvPr>
            <p:cNvGrpSpPr/>
            <p:nvPr/>
          </p:nvGrpSpPr>
          <p:grpSpPr>
            <a:xfrm>
              <a:off x="5149154" y="1020977"/>
              <a:ext cx="1218632" cy="67990"/>
              <a:chOff x="2521850" y="1810250"/>
              <a:chExt cx="540225" cy="34025"/>
            </a:xfrm>
          </p:grpSpPr>
          <p:sp>
            <p:nvSpPr>
              <p:cNvPr id="7" name="Google Shape;3159;p169">
                <a:extLst>
                  <a:ext uri="{FF2B5EF4-FFF2-40B4-BE49-F238E27FC236}">
                    <a16:creationId xmlns:a16="http://schemas.microsoft.com/office/drawing/2014/main" id="{D5446579-275A-21BA-D531-3937A2DA224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160;p169">
                <a:extLst>
                  <a:ext uri="{FF2B5EF4-FFF2-40B4-BE49-F238E27FC236}">
                    <a16:creationId xmlns:a16="http://schemas.microsoft.com/office/drawing/2014/main" id="{D5600A1B-5CD6-5185-1662-D0299AD0F56E}"/>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161;p169">
                <a:extLst>
                  <a:ext uri="{FF2B5EF4-FFF2-40B4-BE49-F238E27FC236}">
                    <a16:creationId xmlns:a16="http://schemas.microsoft.com/office/drawing/2014/main" id="{0020067F-8234-9444-9926-209D55463EB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162;p169">
                <a:extLst>
                  <a:ext uri="{FF2B5EF4-FFF2-40B4-BE49-F238E27FC236}">
                    <a16:creationId xmlns:a16="http://schemas.microsoft.com/office/drawing/2014/main" id="{7DA25912-4630-6179-B482-BADB9E237994}"/>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63;p169">
                <a:extLst>
                  <a:ext uri="{FF2B5EF4-FFF2-40B4-BE49-F238E27FC236}">
                    <a16:creationId xmlns:a16="http://schemas.microsoft.com/office/drawing/2014/main" id="{41430542-98FE-B6B8-9A17-BE03D0C97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4;p169">
                <a:extLst>
                  <a:ext uri="{FF2B5EF4-FFF2-40B4-BE49-F238E27FC236}">
                    <a16:creationId xmlns:a16="http://schemas.microsoft.com/office/drawing/2014/main" id="{FD664843-B515-B409-4939-E8684C0797F8}"/>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5;p169">
                <a:extLst>
                  <a:ext uri="{FF2B5EF4-FFF2-40B4-BE49-F238E27FC236}">
                    <a16:creationId xmlns:a16="http://schemas.microsoft.com/office/drawing/2014/main" id="{BEF32F4B-F026-827E-FE72-64F1FAA696CE}"/>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6;p169">
                <a:extLst>
                  <a:ext uri="{FF2B5EF4-FFF2-40B4-BE49-F238E27FC236}">
                    <a16:creationId xmlns:a16="http://schemas.microsoft.com/office/drawing/2014/main" id="{78191868-F4DB-EB97-4003-D47E4DD78B13}"/>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7;p169">
                <a:extLst>
                  <a:ext uri="{FF2B5EF4-FFF2-40B4-BE49-F238E27FC236}">
                    <a16:creationId xmlns:a16="http://schemas.microsoft.com/office/drawing/2014/main" id="{4C6AACA9-36C2-1B36-92CA-396F7B349BA6}"/>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8;p169">
                <a:extLst>
                  <a:ext uri="{FF2B5EF4-FFF2-40B4-BE49-F238E27FC236}">
                    <a16:creationId xmlns:a16="http://schemas.microsoft.com/office/drawing/2014/main" id="{2B69415C-9D97-10EE-C34C-D5E08F342E5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C4F2A729-483C-452A-3CCA-AEC34ABDB4CD}"/>
              </a:ext>
            </a:extLst>
          </p:cNvPr>
          <p:cNvGrpSpPr/>
          <p:nvPr/>
        </p:nvGrpSpPr>
        <p:grpSpPr>
          <a:xfrm>
            <a:off x="7722960" y="-551108"/>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96637114-9F7A-CF31-4E78-07D9129E778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762A2268-F305-A602-D261-424291E2C0B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24;p169">
                <a:extLst>
                  <a:ext uri="{FF2B5EF4-FFF2-40B4-BE49-F238E27FC236}">
                    <a16:creationId xmlns:a16="http://schemas.microsoft.com/office/drawing/2014/main" id="{244D6B6E-17BF-2CAD-3276-FE178F6B063D}"/>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B2818DAB-09DD-6CCE-8921-8B060A23A4E9}"/>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6864949F-B945-D853-B2A3-1A569F6D5F0A}"/>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TextBox 28">
            <a:extLst>
              <a:ext uri="{FF2B5EF4-FFF2-40B4-BE49-F238E27FC236}">
                <a16:creationId xmlns:a16="http://schemas.microsoft.com/office/drawing/2014/main" id="{30737F68-98B4-5BAF-0733-0A332639982A}"/>
              </a:ext>
            </a:extLst>
          </p:cNvPr>
          <p:cNvSpPr txBox="1"/>
          <p:nvPr/>
        </p:nvSpPr>
        <p:spPr>
          <a:xfrm>
            <a:off x="2036592" y="1893960"/>
            <a:ext cx="5070816" cy="400110"/>
          </a:xfrm>
          <a:prstGeom prst="rect">
            <a:avLst/>
          </a:prstGeom>
          <a:solidFill>
            <a:srgbClr val="5F7D95"/>
          </a:solidFill>
          <a:effectLst>
            <a:reflection blurRad="6350" stA="52000" endA="300" endPos="35000" dir="5400000" sy="-100000" algn="bl" rotWithShape="0"/>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a:t>c. Sanksi Pidana</a:t>
            </a:r>
            <a:endParaRPr lang="id-ID" sz="2000" b="1" dirty="0"/>
          </a:p>
        </p:txBody>
      </p:sp>
      <p:sp>
        <p:nvSpPr>
          <p:cNvPr id="48" name="Rectangle: Rounded Corners 47">
            <a:extLst>
              <a:ext uri="{FF2B5EF4-FFF2-40B4-BE49-F238E27FC236}">
                <a16:creationId xmlns:a16="http://schemas.microsoft.com/office/drawing/2014/main" id="{4435B57C-37F0-1CD4-DD4D-2024199849C1}"/>
              </a:ext>
            </a:extLst>
          </p:cNvPr>
          <p:cNvSpPr/>
          <p:nvPr/>
        </p:nvSpPr>
        <p:spPr>
          <a:xfrm>
            <a:off x="2179107" y="2409341"/>
            <a:ext cx="4785786" cy="2194451"/>
          </a:xfrm>
          <a:prstGeom prst="roundRect">
            <a:avLst/>
          </a:prstGeom>
          <a:solidFill>
            <a:srgbClr val="BAC8D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a:solidFill>
                  <a:srgbClr val="31414D"/>
                </a:solidFill>
              </a:rPr>
              <a:t>Sanksi pidana bagi pihak-pihak yang sengaja dan tanpa hak menggunakan rahasia dagang pihak lain atau melakukan perbuatan pelanggaran rahasia dagang adalah pidana penjara paling lama dua tahun dan denda paling banyak Rp300.000.000,00 (tiga ratus juta rupiah)</a:t>
            </a:r>
            <a:endParaRPr lang="en-ID" sz="1400" dirty="0">
              <a:solidFill>
                <a:srgbClr val="31414D"/>
              </a:solidFill>
            </a:endParaRPr>
          </a:p>
        </p:txBody>
      </p:sp>
      <p:pic>
        <p:nvPicPr>
          <p:cNvPr id="31" name="Picture 30">
            <a:extLst>
              <a:ext uri="{FF2B5EF4-FFF2-40B4-BE49-F238E27FC236}">
                <a16:creationId xmlns:a16="http://schemas.microsoft.com/office/drawing/2014/main" id="{59DF8D58-2220-1E27-8947-2D61E8785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167434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D0D3C60-6868-4182-83B5-7E999A73E1E5}"/>
              </a:ext>
            </a:extLst>
          </p:cNvPr>
          <p:cNvSpPr txBox="1"/>
          <p:nvPr/>
        </p:nvSpPr>
        <p:spPr>
          <a:xfrm>
            <a:off x="4682732" y="1825975"/>
            <a:ext cx="3565775" cy="2308324"/>
          </a:xfrm>
          <a:prstGeom prst="rect">
            <a:avLst/>
          </a:prstGeom>
          <a:noFill/>
        </p:spPr>
        <p:txBody>
          <a:bodyPr wrap="square" rtlCol="0">
            <a:spAutoFit/>
          </a:bodyPr>
          <a:lstStyle/>
          <a:p>
            <a:pPr algn="just"/>
            <a:r>
              <a:rPr lang="en-ID"/>
              <a:t>Perangkat </a:t>
            </a:r>
            <a:r>
              <a:rPr lang="en-ID" dirty="0" err="1"/>
              <a:t>lunak</a:t>
            </a:r>
            <a:r>
              <a:rPr lang="en-ID" dirty="0"/>
              <a:t> (</a:t>
            </a:r>
            <a:r>
              <a:rPr lang="en-ID" i="1" dirty="0"/>
              <a:t>software</a:t>
            </a:r>
            <a:r>
              <a:rPr lang="en-ID" dirty="0"/>
              <a:t>) </a:t>
            </a:r>
            <a:r>
              <a:rPr lang="en-ID" dirty="0" err="1"/>
              <a:t>adalah</a:t>
            </a:r>
            <a:r>
              <a:rPr lang="en-ID" dirty="0"/>
              <a:t> </a:t>
            </a:r>
            <a:r>
              <a:rPr lang="en-ID" dirty="0" err="1"/>
              <a:t>kumpulan</a:t>
            </a:r>
            <a:r>
              <a:rPr lang="en-ID" dirty="0"/>
              <a:t> </a:t>
            </a:r>
            <a:r>
              <a:rPr lang="en-ID" dirty="0" err="1"/>
              <a:t>perintah</a:t>
            </a:r>
            <a:r>
              <a:rPr lang="en-ID" dirty="0"/>
              <a:t> yang </a:t>
            </a:r>
            <a:r>
              <a:rPr lang="en-ID" dirty="0" err="1"/>
              <a:t>ditulis</a:t>
            </a:r>
            <a:r>
              <a:rPr lang="en-ID" dirty="0"/>
              <a:t> </a:t>
            </a:r>
            <a:r>
              <a:rPr lang="en-ID" dirty="0" err="1"/>
              <a:t>berdasarkan</a:t>
            </a:r>
            <a:r>
              <a:rPr lang="en-ID" dirty="0"/>
              <a:t> </a:t>
            </a:r>
            <a:r>
              <a:rPr lang="en-ID" dirty="0" err="1"/>
              <a:t>aturan</a:t>
            </a:r>
            <a:r>
              <a:rPr lang="en-ID" dirty="0"/>
              <a:t> </a:t>
            </a:r>
            <a:r>
              <a:rPr lang="en-ID" dirty="0" err="1"/>
              <a:t>penulisan</a:t>
            </a:r>
            <a:r>
              <a:rPr lang="en-ID" dirty="0"/>
              <a:t> </a:t>
            </a:r>
            <a:r>
              <a:rPr lang="en-ID" dirty="0" err="1"/>
              <a:t>bahasa</a:t>
            </a:r>
            <a:r>
              <a:rPr lang="en-ID" dirty="0"/>
              <a:t> </a:t>
            </a:r>
            <a:r>
              <a:rPr lang="en-ID" dirty="0" err="1"/>
              <a:t>pemograman</a:t>
            </a:r>
            <a:r>
              <a:rPr lang="en-ID" dirty="0"/>
              <a:t> </a:t>
            </a:r>
            <a:r>
              <a:rPr lang="en-ID" dirty="0" err="1"/>
              <a:t>tertentu</a:t>
            </a:r>
            <a:r>
              <a:rPr lang="en-ID" dirty="0"/>
              <a:t> </a:t>
            </a:r>
            <a:r>
              <a:rPr lang="en-ID" dirty="0" err="1"/>
              <a:t>dan</a:t>
            </a:r>
            <a:r>
              <a:rPr lang="en-ID" dirty="0"/>
              <a:t> </a:t>
            </a:r>
            <a:r>
              <a:rPr lang="en-ID" dirty="0" err="1"/>
              <a:t>berfungsi</a:t>
            </a:r>
            <a:r>
              <a:rPr lang="en-ID" dirty="0"/>
              <a:t> </a:t>
            </a:r>
            <a:r>
              <a:rPr lang="en-ID" dirty="0" err="1"/>
              <a:t>mengendalikan</a:t>
            </a:r>
            <a:r>
              <a:rPr lang="en-ID" dirty="0"/>
              <a:t> </a:t>
            </a:r>
            <a:r>
              <a:rPr lang="en-ID" dirty="0" err="1"/>
              <a:t>sistem</a:t>
            </a:r>
            <a:r>
              <a:rPr lang="en-ID" dirty="0"/>
              <a:t> </a:t>
            </a:r>
            <a:r>
              <a:rPr lang="en-ID" dirty="0" err="1"/>
              <a:t>komputer</a:t>
            </a:r>
            <a:r>
              <a:rPr lang="en-ID" dirty="0"/>
              <a:t>. </a:t>
            </a:r>
            <a:r>
              <a:rPr lang="en-US" dirty="0"/>
              <a:t> </a:t>
            </a:r>
            <a:r>
              <a:rPr lang="en-US" dirty="0" err="1"/>
              <a:t>Tanpa</a:t>
            </a:r>
            <a:r>
              <a:rPr lang="en-US" dirty="0"/>
              <a:t> </a:t>
            </a:r>
            <a:r>
              <a:rPr lang="en-US" dirty="0" err="1"/>
              <a:t>adanya</a:t>
            </a:r>
            <a:r>
              <a:rPr lang="en-US" dirty="0"/>
              <a:t> </a:t>
            </a:r>
            <a:r>
              <a:rPr lang="en-US" dirty="0" err="1"/>
              <a:t>perangkat</a:t>
            </a:r>
            <a:r>
              <a:rPr lang="en-US" dirty="0"/>
              <a:t> </a:t>
            </a:r>
            <a:r>
              <a:rPr lang="en-US" dirty="0" err="1"/>
              <a:t>lunak</a:t>
            </a:r>
            <a:r>
              <a:rPr lang="en-US" dirty="0"/>
              <a:t>, </a:t>
            </a:r>
            <a:r>
              <a:rPr lang="en-US" dirty="0" err="1"/>
              <a:t>manusia</a:t>
            </a:r>
            <a:r>
              <a:rPr lang="en-US" dirty="0"/>
              <a:t> </a:t>
            </a:r>
            <a:r>
              <a:rPr lang="en-US" dirty="0" err="1"/>
              <a:t>tidak</a:t>
            </a:r>
            <a:r>
              <a:rPr lang="en-US" dirty="0"/>
              <a:t> </a:t>
            </a:r>
            <a:r>
              <a:rPr lang="en-US" dirty="0" err="1"/>
              <a:t>dapat</a:t>
            </a:r>
            <a:r>
              <a:rPr lang="en-US" dirty="0"/>
              <a:t> </a:t>
            </a:r>
            <a:r>
              <a:rPr lang="en-US" dirty="0" err="1"/>
              <a:t>mengoperasikan</a:t>
            </a:r>
            <a:r>
              <a:rPr lang="en-US" dirty="0"/>
              <a:t> </a:t>
            </a:r>
            <a:r>
              <a:rPr lang="en-US" dirty="0" err="1"/>
              <a:t>komputer</a:t>
            </a:r>
            <a:r>
              <a:rPr lang="en-US" dirty="0"/>
              <a:t>.</a:t>
            </a:r>
            <a:endParaRPr lang="en-ID" dirty="0"/>
          </a:p>
        </p:txBody>
      </p:sp>
      <p:sp>
        <p:nvSpPr>
          <p:cNvPr id="12" name="Rectangle 11">
            <a:extLst>
              <a:ext uri="{FF2B5EF4-FFF2-40B4-BE49-F238E27FC236}">
                <a16:creationId xmlns:a16="http://schemas.microsoft.com/office/drawing/2014/main" id="{052259D1-AC14-45DD-A304-143229A03CA9}"/>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652" name="Flowchart: Alternate Process 651">
            <a:extLst>
              <a:ext uri="{FF2B5EF4-FFF2-40B4-BE49-F238E27FC236}">
                <a16:creationId xmlns:a16="http://schemas.microsoft.com/office/drawing/2014/main" id="{3CD967AA-D482-DB1A-758A-7991E69D1675}"/>
              </a:ext>
            </a:extLst>
          </p:cNvPr>
          <p:cNvSpPr/>
          <p:nvPr/>
        </p:nvSpPr>
        <p:spPr>
          <a:xfrm>
            <a:off x="649236" y="731705"/>
            <a:ext cx="4001152"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b="1" dirty="0">
                <a:solidFill>
                  <a:schemeClr val="tx1"/>
                </a:solidFill>
              </a:rPr>
              <a:t>1. </a:t>
            </a:r>
            <a:r>
              <a:rPr lang="en-US" sz="1800" b="1" dirty="0" err="1">
                <a:solidFill>
                  <a:schemeClr val="tx1"/>
                </a:solidFill>
              </a:rPr>
              <a:t>Definis</a:t>
            </a:r>
            <a:r>
              <a:rPr lang="en-US" b="1" dirty="0" err="1">
                <a:solidFill>
                  <a:schemeClr val="tx1"/>
                </a:solidFill>
              </a:rPr>
              <a:t>i</a:t>
            </a:r>
            <a:r>
              <a:rPr lang="en-US" b="1" dirty="0">
                <a:solidFill>
                  <a:schemeClr val="tx1"/>
                </a:solidFill>
              </a:rPr>
              <a:t> </a:t>
            </a:r>
            <a:r>
              <a:rPr lang="en-US" b="1" dirty="0" err="1">
                <a:solidFill>
                  <a:schemeClr val="tx1"/>
                </a:solidFill>
              </a:rPr>
              <a:t>Perangkat</a:t>
            </a:r>
            <a:r>
              <a:rPr lang="en-US" b="1" dirty="0">
                <a:solidFill>
                  <a:schemeClr val="tx1"/>
                </a:solidFill>
              </a:rPr>
              <a:t> </a:t>
            </a:r>
            <a:r>
              <a:rPr lang="en-US" b="1" dirty="0" err="1">
                <a:solidFill>
                  <a:schemeClr val="tx1"/>
                </a:solidFill>
              </a:rPr>
              <a:t>Lunak</a:t>
            </a:r>
            <a:endParaRPr lang="id-ID" sz="1800" b="1" dirty="0">
              <a:solidFill>
                <a:schemeClr val="tx1"/>
              </a:solidFill>
            </a:endParaRPr>
          </a:p>
        </p:txBody>
      </p:sp>
      <p:grpSp>
        <p:nvGrpSpPr>
          <p:cNvPr id="657" name="Group 656">
            <a:extLst>
              <a:ext uri="{FF2B5EF4-FFF2-40B4-BE49-F238E27FC236}">
                <a16:creationId xmlns:a16="http://schemas.microsoft.com/office/drawing/2014/main" id="{CD48126D-E698-1421-014F-DAEBAE44390F}"/>
              </a:ext>
            </a:extLst>
          </p:cNvPr>
          <p:cNvGrpSpPr/>
          <p:nvPr/>
        </p:nvGrpSpPr>
        <p:grpSpPr>
          <a:xfrm>
            <a:off x="93462" y="157304"/>
            <a:ext cx="3445052" cy="644296"/>
            <a:chOff x="5373499" y="159025"/>
            <a:chExt cx="3278178" cy="676216"/>
          </a:xfrm>
          <a:scene3d>
            <a:camera prst="orthographicFront">
              <a:rot lat="0" lon="0" rev="0"/>
            </a:camera>
            <a:lightRig rig="brightRoom" dir="t">
              <a:rot lat="0" lon="0" rev="600000"/>
            </a:lightRig>
          </a:scene3d>
        </p:grpSpPr>
        <p:sp>
          <p:nvSpPr>
            <p:cNvPr id="656" name="Oval 655">
              <a:extLst>
                <a:ext uri="{FF2B5EF4-FFF2-40B4-BE49-F238E27FC236}">
                  <a16:creationId xmlns:a16="http://schemas.microsoft.com/office/drawing/2014/main" id="{677B90D2-C039-66FA-B7F2-22B61183ED88}"/>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5" name="Oval 654">
              <a:extLst>
                <a:ext uri="{FF2B5EF4-FFF2-40B4-BE49-F238E27FC236}">
                  <a16:creationId xmlns:a16="http://schemas.microsoft.com/office/drawing/2014/main" id="{E3A6B8F1-F0CA-AC8D-2A0C-B429D3270917}"/>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4" name="Rectangle 653">
              <a:extLst>
                <a:ext uri="{FF2B5EF4-FFF2-40B4-BE49-F238E27FC236}">
                  <a16:creationId xmlns:a16="http://schemas.microsoft.com/office/drawing/2014/main" id="{ABA67953-32C8-8259-23DE-BF420EA064AB}"/>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bg1"/>
                  </a:solidFill>
                </a:rPr>
                <a:t>Perkembangan</a:t>
              </a:r>
              <a:r>
                <a:rPr lang="en-US" sz="2000" b="1" dirty="0">
                  <a:solidFill>
                    <a:schemeClr val="bg1"/>
                  </a:solidFill>
                </a:rPr>
                <a:t> </a:t>
              </a:r>
              <a:r>
                <a:rPr lang="en-US" sz="2000" b="1" dirty="0" err="1">
                  <a:solidFill>
                    <a:schemeClr val="bg1"/>
                  </a:solidFill>
                </a:rPr>
                <a:t>Perangkat</a:t>
              </a:r>
              <a:r>
                <a:rPr lang="en-US" sz="2000" b="1" dirty="0">
                  <a:solidFill>
                    <a:schemeClr val="bg1"/>
                  </a:solidFill>
                </a:rPr>
                <a:t> </a:t>
              </a:r>
              <a:r>
                <a:rPr lang="en-US" sz="2000" b="1" dirty="0" err="1">
                  <a:solidFill>
                    <a:schemeClr val="bg1"/>
                  </a:solidFill>
                </a:rPr>
                <a:t>Lunak</a:t>
              </a:r>
              <a:endParaRPr lang="en-ID" sz="2000" dirty="0">
                <a:solidFill>
                  <a:schemeClr val="bg1"/>
                </a:solidFill>
              </a:endParaRPr>
            </a:p>
          </p:txBody>
        </p:sp>
        <p:sp>
          <p:nvSpPr>
            <p:cNvPr id="649" name="Oval 648">
              <a:extLst>
                <a:ext uri="{FF2B5EF4-FFF2-40B4-BE49-F238E27FC236}">
                  <a16:creationId xmlns:a16="http://schemas.microsoft.com/office/drawing/2014/main" id="{41AABBB5-7235-A52C-D202-81DF876AB1C0}"/>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658" name="Google Shape;3158;p169">
            <a:extLst>
              <a:ext uri="{FF2B5EF4-FFF2-40B4-BE49-F238E27FC236}">
                <a16:creationId xmlns:a16="http://schemas.microsoft.com/office/drawing/2014/main" id="{CE1EACAB-3D54-B5E2-C49F-A973F11414A6}"/>
              </a:ext>
            </a:extLst>
          </p:cNvPr>
          <p:cNvGrpSpPr/>
          <p:nvPr/>
        </p:nvGrpSpPr>
        <p:grpSpPr>
          <a:xfrm>
            <a:off x="3617249" y="570235"/>
            <a:ext cx="954751" cy="64703"/>
            <a:chOff x="2521850" y="1810250"/>
            <a:chExt cx="540225" cy="34025"/>
          </a:xfrm>
        </p:grpSpPr>
        <p:sp>
          <p:nvSpPr>
            <p:cNvPr id="659" name="Google Shape;3159;p169">
              <a:extLst>
                <a:ext uri="{FF2B5EF4-FFF2-40B4-BE49-F238E27FC236}">
                  <a16:creationId xmlns:a16="http://schemas.microsoft.com/office/drawing/2014/main" id="{BFEF5C26-B7CB-3395-5159-9D8198B53146}"/>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3160;p169">
              <a:extLst>
                <a:ext uri="{FF2B5EF4-FFF2-40B4-BE49-F238E27FC236}">
                  <a16:creationId xmlns:a16="http://schemas.microsoft.com/office/drawing/2014/main" id="{67E9CAA0-5F57-A169-FF80-B4D44070EB46}"/>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3161;p169">
              <a:extLst>
                <a:ext uri="{FF2B5EF4-FFF2-40B4-BE49-F238E27FC236}">
                  <a16:creationId xmlns:a16="http://schemas.microsoft.com/office/drawing/2014/main" id="{96BC1E01-3D20-3DF9-FFFA-872F4959A119}"/>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3162;p169">
              <a:extLst>
                <a:ext uri="{FF2B5EF4-FFF2-40B4-BE49-F238E27FC236}">
                  <a16:creationId xmlns:a16="http://schemas.microsoft.com/office/drawing/2014/main" id="{3DA3D43E-FBBD-451A-1E6D-4E80BCA7396C}"/>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3163;p169">
              <a:extLst>
                <a:ext uri="{FF2B5EF4-FFF2-40B4-BE49-F238E27FC236}">
                  <a16:creationId xmlns:a16="http://schemas.microsoft.com/office/drawing/2014/main" id="{907319BC-C50E-A558-9C46-634A856CFFA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3164;p169">
              <a:extLst>
                <a:ext uri="{FF2B5EF4-FFF2-40B4-BE49-F238E27FC236}">
                  <a16:creationId xmlns:a16="http://schemas.microsoft.com/office/drawing/2014/main" id="{02BE0128-6A65-AED5-2889-866B2524623B}"/>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3165;p169">
              <a:extLst>
                <a:ext uri="{FF2B5EF4-FFF2-40B4-BE49-F238E27FC236}">
                  <a16:creationId xmlns:a16="http://schemas.microsoft.com/office/drawing/2014/main" id="{1631987A-12B5-7E6A-2EDC-71FA7950DC30}"/>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3166;p169">
              <a:extLst>
                <a:ext uri="{FF2B5EF4-FFF2-40B4-BE49-F238E27FC236}">
                  <a16:creationId xmlns:a16="http://schemas.microsoft.com/office/drawing/2014/main" id="{D976244B-76D2-6252-5A37-23EFD856E1BC}"/>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3167;p169">
              <a:extLst>
                <a:ext uri="{FF2B5EF4-FFF2-40B4-BE49-F238E27FC236}">
                  <a16:creationId xmlns:a16="http://schemas.microsoft.com/office/drawing/2014/main" id="{06328367-BE77-051D-D362-C3BA5FC5C339}"/>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3168;p169">
              <a:extLst>
                <a:ext uri="{FF2B5EF4-FFF2-40B4-BE49-F238E27FC236}">
                  <a16:creationId xmlns:a16="http://schemas.microsoft.com/office/drawing/2014/main" id="{3B57C2AF-2497-D8F5-15FF-0CF6892C5DF3}"/>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4" name="Diagram 3">
            <a:extLst>
              <a:ext uri="{FF2B5EF4-FFF2-40B4-BE49-F238E27FC236}">
                <a16:creationId xmlns:a16="http://schemas.microsoft.com/office/drawing/2014/main" id="{B95458B2-75D8-8A57-1A54-81517058BBD0}"/>
              </a:ext>
            </a:extLst>
          </p:cNvPr>
          <p:cNvGraphicFramePr/>
          <p:nvPr>
            <p:extLst>
              <p:ext uri="{D42A27DB-BD31-4B8C-83A1-F6EECF244321}">
                <p14:modId xmlns:p14="http://schemas.microsoft.com/office/powerpoint/2010/main" val="3873430015"/>
              </p:ext>
            </p:extLst>
          </p:nvPr>
        </p:nvGraphicFramePr>
        <p:xfrm>
          <a:off x="1139126" y="1751162"/>
          <a:ext cx="4362773" cy="26413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185BBEF5-B1CB-BBC8-CBD6-AC58D07259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
        <p:nvSpPr>
          <p:cNvPr id="3" name="TextBox 2">
            <a:extLst>
              <a:ext uri="{FF2B5EF4-FFF2-40B4-BE49-F238E27FC236}">
                <a16:creationId xmlns:a16="http://schemas.microsoft.com/office/drawing/2014/main" id="{630584EF-D5C2-D6D4-C0B7-CD1425ACC8BE}"/>
              </a:ext>
            </a:extLst>
          </p:cNvPr>
          <p:cNvSpPr txBox="1"/>
          <p:nvPr/>
        </p:nvSpPr>
        <p:spPr>
          <a:xfrm>
            <a:off x="-89913" y="4112689"/>
            <a:ext cx="4052073" cy="215444"/>
          </a:xfrm>
          <a:prstGeom prst="rect">
            <a:avLst/>
          </a:prstGeom>
          <a:noFill/>
        </p:spPr>
        <p:txBody>
          <a:bodyPr wrap="square">
            <a:spAutoFit/>
          </a:bodyPr>
          <a:lstStyle/>
          <a:p>
            <a:pPr algn="r"/>
            <a:r>
              <a:rPr lang="en-US" sz="800" b="1"/>
              <a:t>Sumber:</a:t>
            </a:r>
            <a:r>
              <a:rPr lang="en-US" sz="800"/>
              <a:t>https://www.shutterstock.com</a:t>
            </a:r>
            <a:endParaRPr lang="en-US" sz="800" dirty="0"/>
          </a:p>
        </p:txBody>
      </p:sp>
    </p:spTree>
    <p:extLst>
      <p:ext uri="{BB962C8B-B14F-4D97-AF65-F5344CB8AC3E}">
        <p14:creationId xmlns:p14="http://schemas.microsoft.com/office/powerpoint/2010/main" val="2177988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80000">
                                          <p:cBhvr additive="base">
                                            <p:cTn id="7" dur="1000" fill="hold"/>
                                            <p:tgtEl>
                                              <p:spTgt spid="12"/>
                                            </p:tgtEl>
                                            <p:attrNameLst>
                                              <p:attrName>ppt_x</p:attrName>
                                            </p:attrNameLst>
                                          </p:cBhvr>
                                          <p:tavLst>
                                            <p:tav tm="0">
                                              <p:val>
                                                <p:strVal val="0-#ppt_w/2"/>
                                              </p:val>
                                            </p:tav>
                                            <p:tav tm="100000">
                                              <p:val>
                                                <p:strVal val="#ppt_x"/>
                                              </p:val>
                                            </p:tav>
                                          </p:tavLst>
                                        </p:anim>
                                        <p:anim calcmode="lin" valueType="num" p14:bounceEnd="80000">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13" name="Group 3912">
            <a:extLst>
              <a:ext uri="{FF2B5EF4-FFF2-40B4-BE49-F238E27FC236}">
                <a16:creationId xmlns:a16="http://schemas.microsoft.com/office/drawing/2014/main" id="{85E8B703-C5CA-0005-0CE4-CC45664AA7C7}"/>
              </a:ext>
            </a:extLst>
          </p:cNvPr>
          <p:cNvGrpSpPr/>
          <p:nvPr/>
        </p:nvGrpSpPr>
        <p:grpSpPr>
          <a:xfrm>
            <a:off x="93462" y="157304"/>
            <a:ext cx="4556926" cy="1167807"/>
            <a:chOff x="93462" y="157304"/>
            <a:chExt cx="4556926" cy="1167807"/>
          </a:xfrm>
        </p:grpSpPr>
        <p:sp>
          <p:nvSpPr>
            <p:cNvPr id="31" name="Rectangle 30">
              <a:extLst>
                <a:ext uri="{FF2B5EF4-FFF2-40B4-BE49-F238E27FC236}">
                  <a16:creationId xmlns:a16="http://schemas.microsoft.com/office/drawing/2014/main" id="{6174CB4A-6099-BC8E-B130-6314C7DFEC39}"/>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32" name="Flowchart: Alternate Process 31">
              <a:extLst>
                <a:ext uri="{FF2B5EF4-FFF2-40B4-BE49-F238E27FC236}">
                  <a16:creationId xmlns:a16="http://schemas.microsoft.com/office/drawing/2014/main" id="{BA570A37-1BFC-B49D-ADC2-BD7EEA2EB3B7}"/>
                </a:ext>
              </a:extLst>
            </p:cNvPr>
            <p:cNvSpPr/>
            <p:nvPr/>
          </p:nvSpPr>
          <p:spPr>
            <a:xfrm>
              <a:off x="649236" y="731705"/>
              <a:ext cx="4001152"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b="1" dirty="0">
                  <a:solidFill>
                    <a:schemeClr val="tx1"/>
                  </a:solidFill>
                </a:rPr>
                <a:t>2. </a:t>
              </a:r>
              <a:r>
                <a:rPr lang="en-US" sz="1800" b="1" dirty="0" err="1">
                  <a:solidFill>
                    <a:schemeClr val="tx1"/>
                  </a:solidFill>
                </a:rPr>
                <a:t>Sejarah</a:t>
              </a:r>
              <a:r>
                <a:rPr lang="en-US" sz="1800" b="1" dirty="0">
                  <a:solidFill>
                    <a:schemeClr val="tx1"/>
                  </a:solidFill>
                </a:rPr>
                <a:t> </a:t>
              </a:r>
              <a:r>
                <a:rPr lang="en-US" sz="1800" b="1" dirty="0" err="1">
                  <a:solidFill>
                    <a:schemeClr val="tx1"/>
                  </a:solidFill>
                </a:rPr>
                <a:t>Perangkat</a:t>
              </a:r>
              <a:r>
                <a:rPr lang="en-US" sz="1800" b="1" dirty="0">
                  <a:solidFill>
                    <a:schemeClr val="tx1"/>
                  </a:solidFill>
                </a:rPr>
                <a:t> </a:t>
              </a:r>
              <a:r>
                <a:rPr lang="en-US" sz="1800" b="1" dirty="0" err="1">
                  <a:solidFill>
                    <a:schemeClr val="tx1"/>
                  </a:solidFill>
                </a:rPr>
                <a:t>Lunak</a:t>
              </a:r>
              <a:endParaRPr lang="id-ID" sz="1800" b="1" dirty="0">
                <a:solidFill>
                  <a:schemeClr val="tx1"/>
                </a:solidFill>
              </a:endParaRPr>
            </a:p>
          </p:txBody>
        </p:sp>
        <p:grpSp>
          <p:nvGrpSpPr>
            <p:cNvPr id="33" name="Group 32">
              <a:extLst>
                <a:ext uri="{FF2B5EF4-FFF2-40B4-BE49-F238E27FC236}">
                  <a16:creationId xmlns:a16="http://schemas.microsoft.com/office/drawing/2014/main" id="{DCF5CEB6-CAA0-0875-AF6C-0D25E7D2CB93}"/>
                </a:ext>
              </a:extLst>
            </p:cNvPr>
            <p:cNvGrpSpPr/>
            <p:nvPr/>
          </p:nvGrpSpPr>
          <p:grpSpPr>
            <a:xfrm>
              <a:off x="93462" y="157304"/>
              <a:ext cx="3445052" cy="644296"/>
              <a:chOff x="5373499" y="159025"/>
              <a:chExt cx="3278178" cy="676216"/>
            </a:xfrm>
            <a:scene3d>
              <a:camera prst="orthographicFront">
                <a:rot lat="0" lon="0" rev="0"/>
              </a:camera>
              <a:lightRig rig="brightRoom" dir="t">
                <a:rot lat="0" lon="0" rev="600000"/>
              </a:lightRig>
            </a:scene3d>
          </p:grpSpPr>
          <p:sp>
            <p:nvSpPr>
              <p:cNvPr id="34" name="Oval 33">
                <a:extLst>
                  <a:ext uri="{FF2B5EF4-FFF2-40B4-BE49-F238E27FC236}">
                    <a16:creationId xmlns:a16="http://schemas.microsoft.com/office/drawing/2014/main" id="{B61E710B-A176-4EEF-5413-1B65A39A30CC}"/>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 name="Oval 34">
                <a:extLst>
                  <a:ext uri="{FF2B5EF4-FFF2-40B4-BE49-F238E27FC236}">
                    <a16:creationId xmlns:a16="http://schemas.microsoft.com/office/drawing/2014/main" id="{C0E40009-01AC-EAE2-8D2C-3FEB1E0946D1}"/>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 name="Rectangle 35">
                <a:extLst>
                  <a:ext uri="{FF2B5EF4-FFF2-40B4-BE49-F238E27FC236}">
                    <a16:creationId xmlns:a16="http://schemas.microsoft.com/office/drawing/2014/main" id="{E81B225D-1C44-79A3-A5C0-9433AB5B7008}"/>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bg1"/>
                    </a:solidFill>
                  </a:rPr>
                  <a:t>Perkembangan</a:t>
                </a:r>
                <a:r>
                  <a:rPr lang="en-US" sz="2000" b="1" dirty="0">
                    <a:solidFill>
                      <a:schemeClr val="bg1"/>
                    </a:solidFill>
                  </a:rPr>
                  <a:t> </a:t>
                </a:r>
                <a:r>
                  <a:rPr lang="en-US" sz="2000" b="1" dirty="0" err="1">
                    <a:solidFill>
                      <a:schemeClr val="bg1"/>
                    </a:solidFill>
                  </a:rPr>
                  <a:t>Perangkat</a:t>
                </a:r>
                <a:r>
                  <a:rPr lang="en-US" sz="2000" b="1" dirty="0">
                    <a:solidFill>
                      <a:schemeClr val="bg1"/>
                    </a:solidFill>
                  </a:rPr>
                  <a:t> </a:t>
                </a:r>
                <a:r>
                  <a:rPr lang="en-US" sz="2000" b="1" dirty="0" err="1">
                    <a:solidFill>
                      <a:schemeClr val="bg1"/>
                    </a:solidFill>
                  </a:rPr>
                  <a:t>Lunak</a:t>
                </a:r>
                <a:endParaRPr lang="en-ID" sz="2000" dirty="0">
                  <a:solidFill>
                    <a:schemeClr val="bg1"/>
                  </a:solidFill>
                </a:endParaRPr>
              </a:p>
            </p:txBody>
          </p:sp>
          <p:sp>
            <p:nvSpPr>
              <p:cNvPr id="37" name="Oval 36">
                <a:extLst>
                  <a:ext uri="{FF2B5EF4-FFF2-40B4-BE49-F238E27FC236}">
                    <a16:creationId xmlns:a16="http://schemas.microsoft.com/office/drawing/2014/main" id="{B4884B6E-09EE-36F7-B0EF-E13D16F4F0CE}"/>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1661" name="Google Shape;3158;p169">
              <a:extLst>
                <a:ext uri="{FF2B5EF4-FFF2-40B4-BE49-F238E27FC236}">
                  <a16:creationId xmlns:a16="http://schemas.microsoft.com/office/drawing/2014/main" id="{1607CBB2-CFF3-66B7-87EA-ADD5273FC82C}"/>
                </a:ext>
              </a:extLst>
            </p:cNvPr>
            <p:cNvGrpSpPr/>
            <p:nvPr/>
          </p:nvGrpSpPr>
          <p:grpSpPr>
            <a:xfrm>
              <a:off x="3617249" y="570235"/>
              <a:ext cx="954751" cy="64703"/>
              <a:chOff x="2521850" y="1810250"/>
              <a:chExt cx="540225" cy="34025"/>
            </a:xfrm>
          </p:grpSpPr>
          <p:sp>
            <p:nvSpPr>
              <p:cNvPr id="1662" name="Google Shape;3159;p169">
                <a:extLst>
                  <a:ext uri="{FF2B5EF4-FFF2-40B4-BE49-F238E27FC236}">
                    <a16:creationId xmlns:a16="http://schemas.microsoft.com/office/drawing/2014/main" id="{AED2C092-F108-EFBD-054D-91DB5541ED89}"/>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3160;p169">
                <a:extLst>
                  <a:ext uri="{FF2B5EF4-FFF2-40B4-BE49-F238E27FC236}">
                    <a16:creationId xmlns:a16="http://schemas.microsoft.com/office/drawing/2014/main" id="{B33446AA-04A0-EE09-15D4-C85645518FDD}"/>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3161;p169">
                <a:extLst>
                  <a:ext uri="{FF2B5EF4-FFF2-40B4-BE49-F238E27FC236}">
                    <a16:creationId xmlns:a16="http://schemas.microsoft.com/office/drawing/2014/main" id="{9A7D2102-0A60-BC6F-854E-EE378639BEB2}"/>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3162;p169">
                <a:extLst>
                  <a:ext uri="{FF2B5EF4-FFF2-40B4-BE49-F238E27FC236}">
                    <a16:creationId xmlns:a16="http://schemas.microsoft.com/office/drawing/2014/main" id="{F4A3A40F-09DF-DEA9-83F7-3CA6AC1A6CA1}"/>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3163;p169">
                <a:extLst>
                  <a:ext uri="{FF2B5EF4-FFF2-40B4-BE49-F238E27FC236}">
                    <a16:creationId xmlns:a16="http://schemas.microsoft.com/office/drawing/2014/main" id="{2BD00539-79F7-38DC-A03D-6E67303335B6}"/>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3164;p169">
                <a:extLst>
                  <a:ext uri="{FF2B5EF4-FFF2-40B4-BE49-F238E27FC236}">
                    <a16:creationId xmlns:a16="http://schemas.microsoft.com/office/drawing/2014/main" id="{F628EC68-1AFC-AE69-34AA-891C42B6C4C3}"/>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3165;p169">
                <a:extLst>
                  <a:ext uri="{FF2B5EF4-FFF2-40B4-BE49-F238E27FC236}">
                    <a16:creationId xmlns:a16="http://schemas.microsoft.com/office/drawing/2014/main" id="{CF8BCCAF-F8B7-8DB4-95D0-678D29D568E3}"/>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3166;p169">
                <a:extLst>
                  <a:ext uri="{FF2B5EF4-FFF2-40B4-BE49-F238E27FC236}">
                    <a16:creationId xmlns:a16="http://schemas.microsoft.com/office/drawing/2014/main" id="{1AC9A54A-46E4-22E2-5159-066BB87CFF01}"/>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3167;p169">
                <a:extLst>
                  <a:ext uri="{FF2B5EF4-FFF2-40B4-BE49-F238E27FC236}">
                    <a16:creationId xmlns:a16="http://schemas.microsoft.com/office/drawing/2014/main" id="{BCC10172-A177-2E38-89EF-A9AF38FB68A9}"/>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3168;p169">
                <a:extLst>
                  <a:ext uri="{FF2B5EF4-FFF2-40B4-BE49-F238E27FC236}">
                    <a16:creationId xmlns:a16="http://schemas.microsoft.com/office/drawing/2014/main" id="{8E8FA0F0-FD42-1FD2-6A96-086B62A8C6B1}"/>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E8A8BF69-0375-0CE3-3BFB-750AD4D32D88}"/>
              </a:ext>
            </a:extLst>
          </p:cNvPr>
          <p:cNvGrpSpPr/>
          <p:nvPr/>
        </p:nvGrpSpPr>
        <p:grpSpPr>
          <a:xfrm>
            <a:off x="7730101" y="-631476"/>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87C1FF47-B56F-0F0C-58E2-DA51FB46CAE5}"/>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E3D04BDF-3A20-3C7A-A88C-DBBA65D6047E}"/>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411079B6-E2E8-4751-F6F0-A38A03EAE7BC}"/>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F3CF7F1D-2F03-1DAA-FDD1-B65EB93F49B0}"/>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C9EE678B-8060-5770-5AB1-33811F752535}"/>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Rectangle 16"/>
          <p:cNvSpPr/>
          <p:nvPr/>
        </p:nvSpPr>
        <p:spPr>
          <a:xfrm>
            <a:off x="782887" y="1552144"/>
            <a:ext cx="659728" cy="584775"/>
          </a:xfrm>
          <a:prstGeom prst="rect">
            <a:avLst/>
          </a:prstGeom>
        </p:spPr>
        <p:txBody>
          <a:bodyPr wrap="square">
            <a:spAutoFit/>
          </a:bodyPr>
          <a:lstStyle/>
          <a:p>
            <a:pPr algn="ctr"/>
            <a:r>
              <a:rPr lang="en-US" sz="3200" b="1" dirty="0">
                <a:cs typeface="Arial" pitchFamily="34" charset="0"/>
              </a:rPr>
              <a:t>01</a:t>
            </a:r>
            <a:endParaRPr lang="id-ID" sz="3200" b="1" dirty="0">
              <a:cs typeface="Arial" pitchFamily="34" charset="0"/>
            </a:endParaRPr>
          </a:p>
        </p:txBody>
      </p:sp>
      <p:sp>
        <p:nvSpPr>
          <p:cNvPr id="62" name="TextBox 61">
            <a:extLst>
              <a:ext uri="{FF2B5EF4-FFF2-40B4-BE49-F238E27FC236}">
                <a16:creationId xmlns:a16="http://schemas.microsoft.com/office/drawing/2014/main" id="{DD0D3C60-6868-4182-83B5-7E999A73E1E5}"/>
              </a:ext>
            </a:extLst>
          </p:cNvPr>
          <p:cNvSpPr txBox="1"/>
          <p:nvPr/>
        </p:nvSpPr>
        <p:spPr>
          <a:xfrm>
            <a:off x="1266242" y="1590593"/>
            <a:ext cx="3207628" cy="984885"/>
          </a:xfrm>
          <a:prstGeom prst="rect">
            <a:avLst/>
          </a:prstGeom>
          <a:noFill/>
        </p:spPr>
        <p:txBody>
          <a:bodyPr wrap="square" rtlCol="0">
            <a:spAutoFit/>
          </a:bodyPr>
          <a:lstStyle/>
          <a:p>
            <a:pPr algn="just"/>
            <a:r>
              <a:rPr lang="en-US" sz="1600" b="1" dirty="0"/>
              <a:t>Era </a:t>
            </a:r>
            <a:r>
              <a:rPr lang="en-US" sz="1600" b="1" i="1" dirty="0" err="1"/>
              <a:t>Pionner</a:t>
            </a:r>
            <a:r>
              <a:rPr lang="en-US" sz="1600" b="1" i="1" dirty="0"/>
              <a:t> </a:t>
            </a:r>
            <a:r>
              <a:rPr lang="en-US" sz="1600" b="1" dirty="0"/>
              <a:t>(1950-1965)</a:t>
            </a:r>
          </a:p>
          <a:p>
            <a:pPr algn="just"/>
            <a:r>
              <a:rPr lang="en-ID" sz="1400" dirty="0" err="1"/>
              <a:t>Pada</a:t>
            </a:r>
            <a:r>
              <a:rPr lang="en-ID" sz="1400" dirty="0"/>
              <a:t> era </a:t>
            </a:r>
            <a:r>
              <a:rPr lang="en-ID" sz="1400" dirty="0" err="1"/>
              <a:t>ini</a:t>
            </a:r>
            <a:r>
              <a:rPr lang="en-ID" sz="1400" dirty="0"/>
              <a:t> </a:t>
            </a:r>
            <a:r>
              <a:rPr lang="en-ID" sz="1400" dirty="0" err="1"/>
              <a:t>perangkat</a:t>
            </a:r>
            <a:r>
              <a:rPr lang="en-ID" sz="1400" dirty="0"/>
              <a:t> </a:t>
            </a:r>
            <a:r>
              <a:rPr lang="en-ID" sz="1400" dirty="0" err="1"/>
              <a:t>lunak</a:t>
            </a:r>
            <a:r>
              <a:rPr lang="en-ID" sz="1400" dirty="0"/>
              <a:t> </a:t>
            </a:r>
            <a:r>
              <a:rPr lang="en-ID" sz="1400" dirty="0" err="1"/>
              <a:t>masih</a:t>
            </a:r>
            <a:r>
              <a:rPr lang="en-ID" sz="1400" dirty="0"/>
              <a:t> </a:t>
            </a:r>
            <a:r>
              <a:rPr lang="en-ID" sz="1400" dirty="0" err="1"/>
              <a:t>berupa</a:t>
            </a:r>
            <a:r>
              <a:rPr lang="en-ID" sz="1400" dirty="0"/>
              <a:t> </a:t>
            </a:r>
            <a:r>
              <a:rPr lang="en-ID" sz="1400" dirty="0" err="1"/>
              <a:t>sambungan</a:t>
            </a:r>
            <a:r>
              <a:rPr lang="en-ID" sz="1400" dirty="0"/>
              <a:t> </a:t>
            </a:r>
            <a:r>
              <a:rPr lang="en-ID" sz="1400" dirty="0" err="1"/>
              <a:t>kabel</a:t>
            </a:r>
            <a:r>
              <a:rPr lang="en-ID" sz="1400" dirty="0"/>
              <a:t> </a:t>
            </a:r>
            <a:r>
              <a:rPr lang="en-ID" sz="1400" dirty="0" err="1"/>
              <a:t>antar</a:t>
            </a:r>
            <a:r>
              <a:rPr lang="en-ID" sz="1400" dirty="0"/>
              <a:t> </a:t>
            </a:r>
            <a:r>
              <a:rPr lang="en-ID" sz="1400" dirty="0" err="1"/>
              <a:t>bagian</a:t>
            </a:r>
            <a:r>
              <a:rPr lang="en-ID" sz="1400" dirty="0"/>
              <a:t> </a:t>
            </a:r>
            <a:r>
              <a:rPr lang="en-ID" sz="1400" dirty="0" err="1"/>
              <a:t>komputer</a:t>
            </a:r>
            <a:r>
              <a:rPr lang="en-ID" sz="1400" dirty="0"/>
              <a:t>.</a:t>
            </a:r>
          </a:p>
        </p:txBody>
      </p:sp>
      <p:sp>
        <p:nvSpPr>
          <p:cNvPr id="63" name="Rectangle 62"/>
          <p:cNvSpPr/>
          <p:nvPr/>
        </p:nvSpPr>
        <p:spPr>
          <a:xfrm>
            <a:off x="685802" y="2643444"/>
            <a:ext cx="659728" cy="584775"/>
          </a:xfrm>
          <a:prstGeom prst="rect">
            <a:avLst/>
          </a:prstGeom>
        </p:spPr>
        <p:txBody>
          <a:bodyPr wrap="square">
            <a:spAutoFit/>
          </a:bodyPr>
          <a:lstStyle/>
          <a:p>
            <a:pPr algn="ctr"/>
            <a:r>
              <a:rPr lang="en-US" sz="3200" b="1" dirty="0">
                <a:cs typeface="Arial" pitchFamily="34" charset="0"/>
              </a:rPr>
              <a:t>02</a:t>
            </a:r>
            <a:endParaRPr lang="id-ID" sz="3200" b="1" dirty="0">
              <a:cs typeface="Arial" pitchFamily="34" charset="0"/>
            </a:endParaRPr>
          </a:p>
        </p:txBody>
      </p:sp>
      <p:sp>
        <p:nvSpPr>
          <p:cNvPr id="64" name="TextBox 63">
            <a:extLst>
              <a:ext uri="{FF2B5EF4-FFF2-40B4-BE49-F238E27FC236}">
                <a16:creationId xmlns:a16="http://schemas.microsoft.com/office/drawing/2014/main" id="{DD0D3C60-6868-4182-83B5-7E999A73E1E5}"/>
              </a:ext>
            </a:extLst>
          </p:cNvPr>
          <p:cNvSpPr txBox="1"/>
          <p:nvPr/>
        </p:nvSpPr>
        <p:spPr>
          <a:xfrm>
            <a:off x="1271099" y="2688127"/>
            <a:ext cx="3207628" cy="984885"/>
          </a:xfrm>
          <a:prstGeom prst="rect">
            <a:avLst/>
          </a:prstGeom>
          <a:noFill/>
        </p:spPr>
        <p:txBody>
          <a:bodyPr wrap="square" rtlCol="0">
            <a:spAutoFit/>
          </a:bodyPr>
          <a:lstStyle/>
          <a:p>
            <a:pPr algn="just"/>
            <a:r>
              <a:rPr lang="en-US" sz="1600" b="1" dirty="0"/>
              <a:t>Era </a:t>
            </a:r>
            <a:r>
              <a:rPr lang="en-US" sz="1600" b="1" dirty="0" err="1"/>
              <a:t>Stabil</a:t>
            </a:r>
            <a:r>
              <a:rPr lang="en-US" sz="1600" b="1" dirty="0"/>
              <a:t> (1965-1980)</a:t>
            </a:r>
          </a:p>
          <a:p>
            <a:pPr algn="just"/>
            <a:r>
              <a:rPr lang="en-US" sz="1400" dirty="0" err="1"/>
              <a:t>Penggunaan</a:t>
            </a:r>
            <a:r>
              <a:rPr lang="en-US" sz="1400" dirty="0"/>
              <a:t> </a:t>
            </a:r>
            <a:r>
              <a:rPr lang="en-US" sz="1400" dirty="0" err="1"/>
              <a:t>komputer</a:t>
            </a:r>
            <a:r>
              <a:rPr lang="en-US" sz="1400" dirty="0"/>
              <a:t> </a:t>
            </a:r>
            <a:r>
              <a:rPr lang="en-US" sz="1400" dirty="0" err="1"/>
              <a:t>sudah</a:t>
            </a:r>
            <a:r>
              <a:rPr lang="en-US" sz="1400" dirty="0"/>
              <a:t> </a:t>
            </a:r>
            <a:r>
              <a:rPr lang="en-US" sz="1400" dirty="0" err="1"/>
              <a:t>cukup</a:t>
            </a:r>
            <a:r>
              <a:rPr lang="en-US" sz="1400" dirty="0"/>
              <a:t> </a:t>
            </a:r>
            <a:r>
              <a:rPr lang="en-US" sz="1400" dirty="0" err="1"/>
              <a:t>meluas</a:t>
            </a:r>
            <a:r>
              <a:rPr lang="en-US" sz="1400" dirty="0"/>
              <a:t> </a:t>
            </a:r>
            <a:r>
              <a:rPr lang="en-US" sz="1400" dirty="0" err="1"/>
              <a:t>dan</a:t>
            </a:r>
            <a:r>
              <a:rPr lang="en-US" sz="1400" dirty="0"/>
              <a:t> </a:t>
            </a:r>
            <a:r>
              <a:rPr lang="en-US" sz="1400" dirty="0" err="1"/>
              <a:t>perusahaan</a:t>
            </a:r>
            <a:r>
              <a:rPr lang="en-US" sz="1400" dirty="0"/>
              <a:t> </a:t>
            </a:r>
            <a:r>
              <a:rPr lang="en-US" sz="1400" dirty="0" err="1"/>
              <a:t>perangkat</a:t>
            </a:r>
            <a:r>
              <a:rPr lang="en-US" sz="1400" dirty="0"/>
              <a:t> </a:t>
            </a:r>
            <a:r>
              <a:rPr lang="en-US" sz="1400" dirty="0" err="1"/>
              <a:t>lunak</a:t>
            </a:r>
            <a:r>
              <a:rPr lang="en-US" sz="1400" dirty="0"/>
              <a:t> </a:t>
            </a:r>
            <a:r>
              <a:rPr lang="en-US" sz="1400" dirty="0" err="1"/>
              <a:t>mulai</a:t>
            </a:r>
            <a:r>
              <a:rPr lang="en-US" sz="1400" dirty="0"/>
              <a:t> </a:t>
            </a:r>
            <a:r>
              <a:rPr lang="en-US" sz="1400" dirty="0" err="1"/>
              <a:t>bermunculan</a:t>
            </a:r>
            <a:r>
              <a:rPr lang="en-US" sz="1400" dirty="0"/>
              <a:t>.</a:t>
            </a:r>
            <a:endParaRPr lang="en-ID" sz="1400" dirty="0"/>
          </a:p>
        </p:txBody>
      </p:sp>
      <p:sp>
        <p:nvSpPr>
          <p:cNvPr id="65" name="Rectangle 64"/>
          <p:cNvSpPr/>
          <p:nvPr/>
        </p:nvSpPr>
        <p:spPr>
          <a:xfrm>
            <a:off x="4741723" y="1516159"/>
            <a:ext cx="659728" cy="584775"/>
          </a:xfrm>
          <a:prstGeom prst="rect">
            <a:avLst/>
          </a:prstGeom>
        </p:spPr>
        <p:txBody>
          <a:bodyPr wrap="square">
            <a:spAutoFit/>
          </a:bodyPr>
          <a:lstStyle/>
          <a:p>
            <a:pPr algn="ctr"/>
            <a:r>
              <a:rPr lang="en-US" sz="3200" b="1" dirty="0">
                <a:cs typeface="Arial" pitchFamily="34" charset="0"/>
              </a:rPr>
              <a:t>03</a:t>
            </a:r>
            <a:endParaRPr lang="id-ID" sz="3200" b="1" dirty="0">
              <a:cs typeface="Arial" pitchFamily="34" charset="0"/>
            </a:endParaRPr>
          </a:p>
        </p:txBody>
      </p:sp>
      <p:sp>
        <p:nvSpPr>
          <p:cNvPr id="66" name="TextBox 65">
            <a:extLst>
              <a:ext uri="{FF2B5EF4-FFF2-40B4-BE49-F238E27FC236}">
                <a16:creationId xmlns:a16="http://schemas.microsoft.com/office/drawing/2014/main" id="{DD0D3C60-6868-4182-83B5-7E999A73E1E5}"/>
              </a:ext>
            </a:extLst>
          </p:cNvPr>
          <p:cNvSpPr txBox="1"/>
          <p:nvPr/>
        </p:nvSpPr>
        <p:spPr>
          <a:xfrm>
            <a:off x="5273642" y="1590593"/>
            <a:ext cx="3207628" cy="1661993"/>
          </a:xfrm>
          <a:prstGeom prst="rect">
            <a:avLst/>
          </a:prstGeom>
          <a:noFill/>
        </p:spPr>
        <p:txBody>
          <a:bodyPr wrap="square" rtlCol="0">
            <a:spAutoFit/>
          </a:bodyPr>
          <a:lstStyle/>
          <a:p>
            <a:pPr algn="just"/>
            <a:r>
              <a:rPr lang="en-US" sz="1600" b="1" dirty="0"/>
              <a:t>Era </a:t>
            </a:r>
            <a:r>
              <a:rPr lang="en-US" sz="1600" b="1" dirty="0" err="1"/>
              <a:t>Mikro</a:t>
            </a:r>
            <a:r>
              <a:rPr lang="en-US" sz="1600" b="1" dirty="0"/>
              <a:t> (1980-1990)</a:t>
            </a:r>
          </a:p>
          <a:p>
            <a:pPr algn="just"/>
            <a:r>
              <a:rPr lang="en-US" sz="1400" dirty="0" err="1"/>
              <a:t>Perangkat</a:t>
            </a:r>
            <a:r>
              <a:rPr lang="en-US" sz="1400" dirty="0"/>
              <a:t> </a:t>
            </a:r>
            <a:r>
              <a:rPr lang="en-US" sz="1400" dirty="0" err="1"/>
              <a:t>lunak</a:t>
            </a:r>
            <a:r>
              <a:rPr lang="en-US" sz="1400" dirty="0"/>
              <a:t> yang </a:t>
            </a:r>
            <a:r>
              <a:rPr lang="en-US" sz="1400" dirty="0" err="1"/>
              <a:t>muncul</a:t>
            </a:r>
            <a:r>
              <a:rPr lang="en-US" sz="1400" dirty="0"/>
              <a:t> </a:t>
            </a:r>
            <a:r>
              <a:rPr lang="en-US" sz="1400" dirty="0" err="1"/>
              <a:t>pada</a:t>
            </a:r>
            <a:r>
              <a:rPr lang="en-US" sz="1400" dirty="0"/>
              <a:t> era </a:t>
            </a:r>
            <a:r>
              <a:rPr lang="en-US" sz="1400" dirty="0" err="1"/>
              <a:t>ini</a:t>
            </a:r>
            <a:r>
              <a:rPr lang="en-US" sz="1400" dirty="0"/>
              <a:t> </a:t>
            </a:r>
            <a:r>
              <a:rPr lang="en-US" sz="1400" dirty="0" err="1"/>
              <a:t>dibedakan</a:t>
            </a:r>
            <a:r>
              <a:rPr lang="en-US" sz="1400" dirty="0"/>
              <a:t> </a:t>
            </a:r>
            <a:r>
              <a:rPr lang="en-US" sz="1400" dirty="0" err="1"/>
              <a:t>menjadi</a:t>
            </a:r>
            <a:r>
              <a:rPr lang="en-US" sz="1400" dirty="0"/>
              <a:t> 2, </a:t>
            </a:r>
            <a:r>
              <a:rPr lang="en-US" sz="1400" dirty="0" err="1"/>
              <a:t>yaitu</a:t>
            </a:r>
            <a:r>
              <a:rPr lang="en-US" sz="1400" dirty="0"/>
              <a:t> </a:t>
            </a:r>
            <a:r>
              <a:rPr lang="en-US" sz="1400" dirty="0" err="1"/>
              <a:t>perangkat</a:t>
            </a:r>
            <a:r>
              <a:rPr lang="en-US" sz="1400" dirty="0"/>
              <a:t> </a:t>
            </a:r>
            <a:r>
              <a:rPr lang="en-US" sz="1400" dirty="0" err="1"/>
              <a:t>lunak</a:t>
            </a:r>
            <a:r>
              <a:rPr lang="en-US" sz="1400" dirty="0"/>
              <a:t> </a:t>
            </a:r>
            <a:r>
              <a:rPr lang="en-US" sz="1400" dirty="0" err="1"/>
              <a:t>sistem</a:t>
            </a:r>
            <a:r>
              <a:rPr lang="en-US" sz="1400" dirty="0"/>
              <a:t> yang </a:t>
            </a:r>
            <a:r>
              <a:rPr lang="en-US" sz="1400" dirty="0" err="1"/>
              <a:t>bertugas</a:t>
            </a:r>
            <a:r>
              <a:rPr lang="en-US" sz="1400" dirty="0"/>
              <a:t> </a:t>
            </a:r>
            <a:r>
              <a:rPr lang="en-US" sz="1400" dirty="0" err="1"/>
              <a:t>menangani</a:t>
            </a:r>
            <a:r>
              <a:rPr lang="en-US" sz="1400" dirty="0"/>
              <a:t> </a:t>
            </a:r>
            <a:r>
              <a:rPr lang="en-US" sz="1400" dirty="0" err="1"/>
              <a:t>kebutuhan</a:t>
            </a:r>
            <a:r>
              <a:rPr lang="en-US" sz="1400" dirty="0"/>
              <a:t>  internal </a:t>
            </a:r>
            <a:r>
              <a:rPr lang="en-US" sz="1400" dirty="0" err="1"/>
              <a:t>sistem</a:t>
            </a:r>
            <a:r>
              <a:rPr lang="en-US" sz="1400" dirty="0"/>
              <a:t> </a:t>
            </a:r>
            <a:r>
              <a:rPr lang="en-US" sz="1400" dirty="0" err="1"/>
              <a:t>dan</a:t>
            </a:r>
            <a:r>
              <a:rPr lang="en-US" sz="1400" dirty="0"/>
              <a:t> </a:t>
            </a:r>
            <a:r>
              <a:rPr lang="en-US" sz="1400" dirty="0" err="1"/>
              <a:t>perangkat</a:t>
            </a:r>
            <a:r>
              <a:rPr lang="en-US" sz="1400" dirty="0"/>
              <a:t> </a:t>
            </a:r>
            <a:r>
              <a:rPr lang="en-US" sz="1400" dirty="0" err="1"/>
              <a:t>lunak</a:t>
            </a:r>
            <a:r>
              <a:rPr lang="en-US" sz="1400" dirty="0"/>
              <a:t> </a:t>
            </a:r>
            <a:r>
              <a:rPr lang="en-US" sz="1400" dirty="0" err="1"/>
              <a:t>aplikasi</a:t>
            </a:r>
            <a:r>
              <a:rPr lang="en-US" sz="1400" dirty="0"/>
              <a:t> yang </a:t>
            </a:r>
            <a:r>
              <a:rPr lang="en-US" sz="1400" dirty="0" err="1"/>
              <a:t>dapat</a:t>
            </a:r>
            <a:r>
              <a:rPr lang="en-US" sz="1400" dirty="0"/>
              <a:t> </a:t>
            </a:r>
            <a:r>
              <a:rPr lang="en-US" sz="1400" dirty="0" err="1"/>
              <a:t>digunakan</a:t>
            </a:r>
            <a:r>
              <a:rPr lang="en-US" sz="1400" dirty="0"/>
              <a:t> </a:t>
            </a:r>
            <a:r>
              <a:rPr lang="en-US" sz="1400" dirty="0" err="1"/>
              <a:t>secara</a:t>
            </a:r>
            <a:r>
              <a:rPr lang="en-US" sz="1400" dirty="0"/>
              <a:t> </a:t>
            </a:r>
            <a:r>
              <a:rPr lang="en-US" sz="1400" dirty="0" err="1"/>
              <a:t>langsung</a:t>
            </a:r>
            <a:r>
              <a:rPr lang="en-US" sz="1400" dirty="0"/>
              <a:t> </a:t>
            </a:r>
            <a:r>
              <a:rPr lang="en-US" sz="1400" dirty="0" err="1"/>
              <a:t>oleh</a:t>
            </a:r>
            <a:r>
              <a:rPr lang="en-US" sz="1400" dirty="0"/>
              <a:t> </a:t>
            </a:r>
            <a:r>
              <a:rPr lang="en-US" sz="1400" dirty="0" err="1"/>
              <a:t>pengguna</a:t>
            </a:r>
            <a:endParaRPr lang="en-ID" sz="1400" dirty="0"/>
          </a:p>
        </p:txBody>
      </p:sp>
      <p:sp>
        <p:nvSpPr>
          <p:cNvPr id="67" name="Rectangle 66"/>
          <p:cNvSpPr/>
          <p:nvPr/>
        </p:nvSpPr>
        <p:spPr>
          <a:xfrm>
            <a:off x="4745199" y="3263035"/>
            <a:ext cx="659728" cy="584775"/>
          </a:xfrm>
          <a:prstGeom prst="rect">
            <a:avLst/>
          </a:prstGeom>
        </p:spPr>
        <p:txBody>
          <a:bodyPr wrap="square">
            <a:spAutoFit/>
          </a:bodyPr>
          <a:lstStyle/>
          <a:p>
            <a:pPr algn="ctr"/>
            <a:r>
              <a:rPr lang="en-US" sz="3200" b="1" dirty="0">
                <a:cs typeface="Arial" pitchFamily="34" charset="0"/>
              </a:rPr>
              <a:t>04</a:t>
            </a:r>
            <a:endParaRPr lang="id-ID" sz="3200" b="1" dirty="0">
              <a:cs typeface="Arial" pitchFamily="34" charset="0"/>
            </a:endParaRPr>
          </a:p>
        </p:txBody>
      </p:sp>
      <p:sp>
        <p:nvSpPr>
          <p:cNvPr id="68" name="TextBox 67">
            <a:extLst>
              <a:ext uri="{FF2B5EF4-FFF2-40B4-BE49-F238E27FC236}">
                <a16:creationId xmlns:a16="http://schemas.microsoft.com/office/drawing/2014/main" id="{DD0D3C60-6868-4182-83B5-7E999A73E1E5}"/>
              </a:ext>
            </a:extLst>
          </p:cNvPr>
          <p:cNvSpPr txBox="1"/>
          <p:nvPr/>
        </p:nvSpPr>
        <p:spPr>
          <a:xfrm>
            <a:off x="5273642" y="3380624"/>
            <a:ext cx="3207628" cy="584775"/>
          </a:xfrm>
          <a:prstGeom prst="rect">
            <a:avLst/>
          </a:prstGeom>
          <a:noFill/>
        </p:spPr>
        <p:txBody>
          <a:bodyPr wrap="square" rtlCol="0">
            <a:spAutoFit/>
          </a:bodyPr>
          <a:lstStyle/>
          <a:p>
            <a:pPr algn="just"/>
            <a:r>
              <a:rPr lang="en-ID" sz="1600" b="1" dirty="0"/>
              <a:t>Era Modern (1990-sekarang)</a:t>
            </a:r>
          </a:p>
          <a:p>
            <a:pPr algn="just"/>
            <a:endParaRPr lang="en-ID" sz="1600" b="1" dirty="0"/>
          </a:p>
        </p:txBody>
      </p:sp>
      <p:sp>
        <p:nvSpPr>
          <p:cNvPr id="9" name="TextBox 8">
            <a:extLst>
              <a:ext uri="{FF2B5EF4-FFF2-40B4-BE49-F238E27FC236}">
                <a16:creationId xmlns:a16="http://schemas.microsoft.com/office/drawing/2014/main" id="{97AD9721-13DE-ACE0-5D94-E2F1E384C4E3}"/>
              </a:ext>
            </a:extLst>
          </p:cNvPr>
          <p:cNvSpPr txBox="1"/>
          <p:nvPr/>
        </p:nvSpPr>
        <p:spPr>
          <a:xfrm>
            <a:off x="5273642" y="3634796"/>
            <a:ext cx="3207628" cy="1169551"/>
          </a:xfrm>
          <a:prstGeom prst="rect">
            <a:avLst/>
          </a:prstGeom>
          <a:noFill/>
        </p:spPr>
        <p:txBody>
          <a:bodyPr wrap="square">
            <a:spAutoFit/>
          </a:bodyPr>
          <a:lstStyle/>
          <a:p>
            <a:pPr algn="just"/>
            <a:r>
              <a:rPr lang="en-US" sz="1400"/>
              <a:t>Pada era modern, perangkat lunak tidak hanya digunakan pada perangkat computer, tetapi juga pada </a:t>
            </a:r>
            <a:r>
              <a:rPr lang="en-US" sz="1400" i="1"/>
              <a:t>smartphone. </a:t>
            </a:r>
            <a:r>
              <a:rPr lang="en-US" sz="1400"/>
              <a:t>Selain </a:t>
            </a:r>
            <a:r>
              <a:rPr lang="en-US" sz="1400" i="1"/>
              <a:t>smartphone</a:t>
            </a:r>
            <a:r>
              <a:rPr lang="en-US" sz="1400"/>
              <a:t> juga ada pada televisi, mesin cuci, </a:t>
            </a:r>
            <a:r>
              <a:rPr lang="en-US" sz="1400" i="1"/>
              <a:t>microwave</a:t>
            </a:r>
            <a:r>
              <a:rPr lang="en-US" sz="1400"/>
              <a:t>, dan kulkas.</a:t>
            </a:r>
            <a:endParaRPr lang="en-ID" sz="1400" dirty="0"/>
          </a:p>
        </p:txBody>
      </p:sp>
      <p:pic>
        <p:nvPicPr>
          <p:cNvPr id="8" name="Picture 7">
            <a:extLst>
              <a:ext uri="{FF2B5EF4-FFF2-40B4-BE49-F238E27FC236}">
                <a16:creationId xmlns:a16="http://schemas.microsoft.com/office/drawing/2014/main" id="{FAB23E5C-2932-B004-65A5-FC8C05171B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4148898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C14AF87-2B0A-4455-A44E-37238DC81C3F}"/>
              </a:ext>
            </a:extLst>
          </p:cNvPr>
          <p:cNvGrpSpPr/>
          <p:nvPr/>
        </p:nvGrpSpPr>
        <p:grpSpPr>
          <a:xfrm>
            <a:off x="93462" y="157304"/>
            <a:ext cx="4556926" cy="1167807"/>
            <a:chOff x="93462" y="157304"/>
            <a:chExt cx="4556926" cy="1167807"/>
          </a:xfrm>
        </p:grpSpPr>
        <p:sp>
          <p:nvSpPr>
            <p:cNvPr id="10" name="Rectangle 9">
              <a:extLst>
                <a:ext uri="{FF2B5EF4-FFF2-40B4-BE49-F238E27FC236}">
                  <a16:creationId xmlns:a16="http://schemas.microsoft.com/office/drawing/2014/main" id="{10188EAD-5C17-270A-CD2F-962E6D956F14}"/>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11" name="Flowchart: Alternate Process 10">
              <a:extLst>
                <a:ext uri="{FF2B5EF4-FFF2-40B4-BE49-F238E27FC236}">
                  <a16:creationId xmlns:a16="http://schemas.microsoft.com/office/drawing/2014/main" id="{D595A0C8-55E0-32CB-6373-1FEEB3DAFD8C}"/>
                </a:ext>
              </a:extLst>
            </p:cNvPr>
            <p:cNvSpPr/>
            <p:nvPr/>
          </p:nvSpPr>
          <p:spPr>
            <a:xfrm>
              <a:off x="649236" y="731705"/>
              <a:ext cx="4001152"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a:solidFill>
                    <a:schemeClr val="tx1"/>
                  </a:solidFill>
                </a:rPr>
                <a:t>3. Fungsi Perangkat Lunak</a:t>
              </a:r>
              <a:endParaRPr lang="id-ID" sz="1800" b="1" dirty="0">
                <a:solidFill>
                  <a:schemeClr val="tx1"/>
                </a:solidFill>
              </a:endParaRPr>
            </a:p>
          </p:txBody>
        </p:sp>
        <p:grpSp>
          <p:nvGrpSpPr>
            <p:cNvPr id="12" name="Group 11">
              <a:extLst>
                <a:ext uri="{FF2B5EF4-FFF2-40B4-BE49-F238E27FC236}">
                  <a16:creationId xmlns:a16="http://schemas.microsoft.com/office/drawing/2014/main" id="{768D1E61-4C6F-3986-43EB-662BD669E1B5}"/>
                </a:ext>
              </a:extLst>
            </p:cNvPr>
            <p:cNvGrpSpPr/>
            <p:nvPr/>
          </p:nvGrpSpPr>
          <p:grpSpPr>
            <a:xfrm>
              <a:off x="93462" y="157304"/>
              <a:ext cx="3445052" cy="644296"/>
              <a:chOff x="5373499" y="159025"/>
              <a:chExt cx="3278178" cy="676216"/>
            </a:xfrm>
            <a:scene3d>
              <a:camera prst="orthographicFront">
                <a:rot lat="0" lon="0" rev="0"/>
              </a:camera>
              <a:lightRig rig="brightRoom" dir="t">
                <a:rot lat="0" lon="0" rev="600000"/>
              </a:lightRig>
            </a:scene3d>
          </p:grpSpPr>
          <p:sp>
            <p:nvSpPr>
              <p:cNvPr id="36" name="Oval 35">
                <a:extLst>
                  <a:ext uri="{FF2B5EF4-FFF2-40B4-BE49-F238E27FC236}">
                    <a16:creationId xmlns:a16="http://schemas.microsoft.com/office/drawing/2014/main" id="{0364281B-5986-7EC5-756F-1729A76B0099}"/>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 name="Oval 36">
                <a:extLst>
                  <a:ext uri="{FF2B5EF4-FFF2-40B4-BE49-F238E27FC236}">
                    <a16:creationId xmlns:a16="http://schemas.microsoft.com/office/drawing/2014/main" id="{DBFD28E4-C9AD-8592-CD92-4A4BF7A44935}"/>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 name="Rectangle 39">
                <a:extLst>
                  <a:ext uri="{FF2B5EF4-FFF2-40B4-BE49-F238E27FC236}">
                    <a16:creationId xmlns:a16="http://schemas.microsoft.com/office/drawing/2014/main" id="{321DA87A-DBC7-B5E0-8683-4A278452EF54}"/>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41" name="Oval 40">
                <a:extLst>
                  <a:ext uri="{FF2B5EF4-FFF2-40B4-BE49-F238E27FC236}">
                    <a16:creationId xmlns:a16="http://schemas.microsoft.com/office/drawing/2014/main" id="{39241763-2174-62FE-8439-B2F2A9DC41C2}"/>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14" name="Google Shape;3158;p169">
              <a:extLst>
                <a:ext uri="{FF2B5EF4-FFF2-40B4-BE49-F238E27FC236}">
                  <a16:creationId xmlns:a16="http://schemas.microsoft.com/office/drawing/2014/main" id="{CFE75983-363E-0DF7-F33C-0A8480F68E31}"/>
                </a:ext>
              </a:extLst>
            </p:cNvPr>
            <p:cNvGrpSpPr/>
            <p:nvPr/>
          </p:nvGrpSpPr>
          <p:grpSpPr>
            <a:xfrm>
              <a:off x="3617249" y="570235"/>
              <a:ext cx="954751" cy="64703"/>
              <a:chOff x="2521850" y="1810250"/>
              <a:chExt cx="540225" cy="34025"/>
            </a:xfrm>
          </p:grpSpPr>
          <p:sp>
            <p:nvSpPr>
              <p:cNvPr id="15" name="Google Shape;3159;p169">
                <a:extLst>
                  <a:ext uri="{FF2B5EF4-FFF2-40B4-BE49-F238E27FC236}">
                    <a16:creationId xmlns:a16="http://schemas.microsoft.com/office/drawing/2014/main" id="{1D6A2D12-4D0C-2AEF-0AC2-BB48510DD982}"/>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160;p169">
                <a:extLst>
                  <a:ext uri="{FF2B5EF4-FFF2-40B4-BE49-F238E27FC236}">
                    <a16:creationId xmlns:a16="http://schemas.microsoft.com/office/drawing/2014/main" id="{5EA86224-C6FE-DD18-A1D9-D68429BBDF0C}"/>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1;p169">
                <a:extLst>
                  <a:ext uri="{FF2B5EF4-FFF2-40B4-BE49-F238E27FC236}">
                    <a16:creationId xmlns:a16="http://schemas.microsoft.com/office/drawing/2014/main" id="{73347F93-4484-AE3E-EA32-147EE1522E2F}"/>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62;p169">
                <a:extLst>
                  <a:ext uri="{FF2B5EF4-FFF2-40B4-BE49-F238E27FC236}">
                    <a16:creationId xmlns:a16="http://schemas.microsoft.com/office/drawing/2014/main" id="{B6D3020F-2F1D-6664-E83E-C77CF29E600B}"/>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163;p169">
                <a:extLst>
                  <a:ext uri="{FF2B5EF4-FFF2-40B4-BE49-F238E27FC236}">
                    <a16:creationId xmlns:a16="http://schemas.microsoft.com/office/drawing/2014/main" id="{20DDC67B-818A-11B5-B39B-EA37BAEAB62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164;p169">
                <a:extLst>
                  <a:ext uri="{FF2B5EF4-FFF2-40B4-BE49-F238E27FC236}">
                    <a16:creationId xmlns:a16="http://schemas.microsoft.com/office/drawing/2014/main" id="{9B4A67B4-24D5-32EE-31AB-778D666D2C49}"/>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65;p169">
                <a:extLst>
                  <a:ext uri="{FF2B5EF4-FFF2-40B4-BE49-F238E27FC236}">
                    <a16:creationId xmlns:a16="http://schemas.microsoft.com/office/drawing/2014/main" id="{D5BDE06B-8B14-BDD5-E870-957E061D641F}"/>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166;p169">
                <a:extLst>
                  <a:ext uri="{FF2B5EF4-FFF2-40B4-BE49-F238E27FC236}">
                    <a16:creationId xmlns:a16="http://schemas.microsoft.com/office/drawing/2014/main" id="{02108030-0047-069C-6CA2-43B267D96A49}"/>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167;p169">
                <a:extLst>
                  <a:ext uri="{FF2B5EF4-FFF2-40B4-BE49-F238E27FC236}">
                    <a16:creationId xmlns:a16="http://schemas.microsoft.com/office/drawing/2014/main" id="{4DA4B4A9-ACB8-2C6C-0D03-762A009B4507}"/>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168;p169">
                <a:extLst>
                  <a:ext uri="{FF2B5EF4-FFF2-40B4-BE49-F238E27FC236}">
                    <a16:creationId xmlns:a16="http://schemas.microsoft.com/office/drawing/2014/main" id="{95C9B8B1-939B-B854-2F23-3E9F88194842}"/>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6" name="Google Shape;4621;p169">
            <a:extLst>
              <a:ext uri="{FF2B5EF4-FFF2-40B4-BE49-F238E27FC236}">
                <a16:creationId xmlns:a16="http://schemas.microsoft.com/office/drawing/2014/main" id="{F0E79F17-D1D4-A2AC-6E30-5DAB39731D4E}"/>
              </a:ext>
            </a:extLst>
          </p:cNvPr>
          <p:cNvGrpSpPr/>
          <p:nvPr/>
        </p:nvGrpSpPr>
        <p:grpSpPr>
          <a:xfrm>
            <a:off x="7730101" y="-631476"/>
            <a:ext cx="1529326" cy="1407510"/>
            <a:chOff x="2127141" y="3043500"/>
            <a:chExt cx="422629" cy="408027"/>
          </a:xfrm>
          <a:effectLst>
            <a:reflection blurRad="6350" stA="52000" endA="300" endPos="35000" dir="5400000" sy="-100000" algn="bl" rotWithShape="0"/>
          </a:effectLst>
        </p:grpSpPr>
        <p:grpSp>
          <p:nvGrpSpPr>
            <p:cNvPr id="47" name="Google Shape;4622;p169">
              <a:extLst>
                <a:ext uri="{FF2B5EF4-FFF2-40B4-BE49-F238E27FC236}">
                  <a16:creationId xmlns:a16="http://schemas.microsoft.com/office/drawing/2014/main" id="{9933F4D1-37A7-AE30-02D2-280A787E6556}"/>
                </a:ext>
              </a:extLst>
            </p:cNvPr>
            <p:cNvGrpSpPr/>
            <p:nvPr/>
          </p:nvGrpSpPr>
          <p:grpSpPr>
            <a:xfrm>
              <a:off x="2127141" y="3048223"/>
              <a:ext cx="418743" cy="403304"/>
              <a:chOff x="2101363" y="3048223"/>
              <a:chExt cx="418743" cy="403304"/>
            </a:xfrm>
          </p:grpSpPr>
          <p:sp>
            <p:nvSpPr>
              <p:cNvPr id="51" name="Google Shape;4623;p169">
                <a:extLst>
                  <a:ext uri="{FF2B5EF4-FFF2-40B4-BE49-F238E27FC236}">
                    <a16:creationId xmlns:a16="http://schemas.microsoft.com/office/drawing/2014/main" id="{6E7E1647-09BC-A733-B560-10D81D835DE9}"/>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4624;p169">
                <a:extLst>
                  <a:ext uri="{FF2B5EF4-FFF2-40B4-BE49-F238E27FC236}">
                    <a16:creationId xmlns:a16="http://schemas.microsoft.com/office/drawing/2014/main" id="{41FDB2CB-7C2D-34AD-C7A7-3A4BBB6AC0DE}"/>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Google Shape;4625;p169">
              <a:extLst>
                <a:ext uri="{FF2B5EF4-FFF2-40B4-BE49-F238E27FC236}">
                  <a16:creationId xmlns:a16="http://schemas.microsoft.com/office/drawing/2014/main" id="{F6AA5FE0-075A-3774-98C7-7BD3959470A4}"/>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4626;p169">
              <a:extLst>
                <a:ext uri="{FF2B5EF4-FFF2-40B4-BE49-F238E27FC236}">
                  <a16:creationId xmlns:a16="http://schemas.microsoft.com/office/drawing/2014/main" id="{5E02B43A-E913-7659-BA9E-51C631838F1C}"/>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Rectangle: Rounded Corners 2">
            <a:extLst>
              <a:ext uri="{FF2B5EF4-FFF2-40B4-BE49-F238E27FC236}">
                <a16:creationId xmlns:a16="http://schemas.microsoft.com/office/drawing/2014/main" id="{01AD52B2-8E65-95BF-82E1-44E68E13309C}"/>
              </a:ext>
            </a:extLst>
          </p:cNvPr>
          <p:cNvSpPr/>
          <p:nvPr/>
        </p:nvSpPr>
        <p:spPr>
          <a:xfrm>
            <a:off x="472386" y="1667101"/>
            <a:ext cx="7469411" cy="2693452"/>
          </a:xfrm>
          <a:prstGeom prst="roundRect">
            <a:avLst/>
          </a:prstGeom>
          <a:solidFill>
            <a:srgbClr val="BAC8D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46303BF5-5739-154C-44F0-BAABD2FD7712}"/>
              </a:ext>
            </a:extLst>
          </p:cNvPr>
          <p:cNvSpPr txBox="1"/>
          <p:nvPr/>
        </p:nvSpPr>
        <p:spPr>
          <a:xfrm>
            <a:off x="795271" y="1880050"/>
            <a:ext cx="6741602" cy="2308324"/>
          </a:xfrm>
          <a:prstGeom prst="rect">
            <a:avLst/>
          </a:prstGeom>
          <a:noFill/>
        </p:spPr>
        <p:txBody>
          <a:bodyPr wrap="square">
            <a:spAutoFit/>
          </a:bodyPr>
          <a:lstStyle/>
          <a:p>
            <a:pPr marL="342900" indent="-342900" algn="just">
              <a:buFont typeface="+mj-lt"/>
              <a:buAutoNum type="alphaLcPeriod"/>
            </a:pPr>
            <a:r>
              <a:rPr lang="en-ID" b="0" i="0">
                <a:solidFill>
                  <a:srgbClr val="242021"/>
                </a:solidFill>
                <a:effectLst/>
              </a:rPr>
              <a:t>Untuk memproses data atau informasi yang masuk ke dalam sistem komputer  melalui perangkat keras.</a:t>
            </a:r>
          </a:p>
          <a:p>
            <a:pPr marL="342900" indent="-342900" algn="just">
              <a:buFont typeface="+mj-lt"/>
              <a:buAutoNum type="alphaLcPeriod"/>
            </a:pPr>
            <a:r>
              <a:rPr lang="en-ID">
                <a:solidFill>
                  <a:srgbClr val="242021"/>
                </a:solidFill>
              </a:rPr>
              <a:t>Sebagai media penghubung dan interaksi antara sistem  komputer dan perangkat keras yang terhubung dengan computer.</a:t>
            </a:r>
          </a:p>
          <a:p>
            <a:pPr marL="342900" indent="-342900" algn="just">
              <a:buFont typeface="+mj-lt"/>
              <a:buAutoNum type="alphaLcPeriod"/>
            </a:pPr>
            <a:r>
              <a:rPr lang="en-ID">
                <a:solidFill>
                  <a:srgbClr val="242021"/>
                </a:solidFill>
              </a:rPr>
              <a:t>Menyediakan beberapa fungsi operasional dasar sehingga perangkat keras dapat bekerja sesuai dengan fungsinya.</a:t>
            </a:r>
          </a:p>
          <a:p>
            <a:pPr marL="342900" indent="-342900" algn="just">
              <a:buFont typeface="+mj-lt"/>
              <a:buAutoNum type="alphaLcPeriod"/>
            </a:pPr>
            <a:r>
              <a:rPr lang="en-ID">
                <a:solidFill>
                  <a:srgbClr val="242021"/>
                </a:solidFill>
              </a:rPr>
              <a:t>Mempunyai layanan penerjemah ke bahasa mesin yang dimengerti computer.</a:t>
            </a:r>
            <a:endParaRPr lang="en-ID" dirty="0"/>
          </a:p>
        </p:txBody>
      </p:sp>
      <p:pic>
        <p:nvPicPr>
          <p:cNvPr id="2" name="Picture 1">
            <a:extLst>
              <a:ext uri="{FF2B5EF4-FFF2-40B4-BE49-F238E27FC236}">
                <a16:creationId xmlns:a16="http://schemas.microsoft.com/office/drawing/2014/main" id="{D76F1135-EC1A-0373-2471-7D6BB69A30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94063"/>
            <a:ext cx="9144000" cy="481263"/>
          </a:xfrm>
          <a:prstGeom prst="rect">
            <a:avLst/>
          </a:prstGeom>
        </p:spPr>
      </p:pic>
    </p:spTree>
    <p:extLst>
      <p:ext uri="{BB962C8B-B14F-4D97-AF65-F5344CB8AC3E}">
        <p14:creationId xmlns:p14="http://schemas.microsoft.com/office/powerpoint/2010/main" val="628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6D39204E-6B17-4B2A-AAA5-42AAD82E9C80}"/>
              </a:ext>
            </a:extLst>
          </p:cNvPr>
          <p:cNvSpPr txBox="1"/>
          <p:nvPr/>
        </p:nvSpPr>
        <p:spPr>
          <a:xfrm>
            <a:off x="7496820" y="4462129"/>
            <a:ext cx="1790459" cy="276999"/>
          </a:xfrm>
          <a:prstGeom prst="rect">
            <a:avLst/>
          </a:prstGeom>
          <a:noFill/>
        </p:spPr>
        <p:txBody>
          <a:bodyPr wrap="square" rtlCol="0">
            <a:spAutoFit/>
          </a:bodyPr>
          <a:lstStyle/>
          <a:p>
            <a:endParaRPr lang="en-US" sz="1200" dirty="0">
              <a:solidFill>
                <a:schemeClr val="bg1"/>
              </a:solidFill>
            </a:endParaRPr>
          </a:p>
        </p:txBody>
      </p:sp>
      <p:grpSp>
        <p:nvGrpSpPr>
          <p:cNvPr id="5" name="Group 4">
            <a:extLst>
              <a:ext uri="{FF2B5EF4-FFF2-40B4-BE49-F238E27FC236}">
                <a16:creationId xmlns:a16="http://schemas.microsoft.com/office/drawing/2014/main" id="{B505277D-B033-A87C-7836-F71E9AF0C3B8}"/>
              </a:ext>
            </a:extLst>
          </p:cNvPr>
          <p:cNvGrpSpPr/>
          <p:nvPr/>
        </p:nvGrpSpPr>
        <p:grpSpPr>
          <a:xfrm>
            <a:off x="93462" y="323555"/>
            <a:ext cx="4556926" cy="1167807"/>
            <a:chOff x="93462" y="157304"/>
            <a:chExt cx="4556926" cy="1167807"/>
          </a:xfrm>
        </p:grpSpPr>
        <p:sp>
          <p:nvSpPr>
            <p:cNvPr id="9" name="Rectangle 8">
              <a:extLst>
                <a:ext uri="{FF2B5EF4-FFF2-40B4-BE49-F238E27FC236}">
                  <a16:creationId xmlns:a16="http://schemas.microsoft.com/office/drawing/2014/main" id="{9643175F-2F47-E49A-7551-144942B2AE7D}"/>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10" name="Flowchart: Alternate Process 9">
              <a:extLst>
                <a:ext uri="{FF2B5EF4-FFF2-40B4-BE49-F238E27FC236}">
                  <a16:creationId xmlns:a16="http://schemas.microsoft.com/office/drawing/2014/main" id="{9BD65E58-EAAA-81AD-DEB4-6939B7AFA54B}"/>
                </a:ext>
              </a:extLst>
            </p:cNvPr>
            <p:cNvSpPr/>
            <p:nvPr/>
          </p:nvSpPr>
          <p:spPr>
            <a:xfrm>
              <a:off x="649236" y="731705"/>
              <a:ext cx="4001152"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a:solidFill>
                    <a:schemeClr val="tx1"/>
                  </a:solidFill>
                </a:rPr>
                <a:t>4. Jenis Perangkat Lunak</a:t>
              </a:r>
              <a:endParaRPr lang="id-ID" sz="1800" b="1" dirty="0">
                <a:solidFill>
                  <a:schemeClr val="tx1"/>
                </a:solidFill>
              </a:endParaRPr>
            </a:p>
          </p:txBody>
        </p:sp>
        <p:grpSp>
          <p:nvGrpSpPr>
            <p:cNvPr id="11" name="Group 10">
              <a:extLst>
                <a:ext uri="{FF2B5EF4-FFF2-40B4-BE49-F238E27FC236}">
                  <a16:creationId xmlns:a16="http://schemas.microsoft.com/office/drawing/2014/main" id="{428A1F26-E8E4-0D95-2749-AEC0B57A6813}"/>
                </a:ext>
              </a:extLst>
            </p:cNvPr>
            <p:cNvGrpSpPr/>
            <p:nvPr/>
          </p:nvGrpSpPr>
          <p:grpSpPr>
            <a:xfrm>
              <a:off x="93462" y="157304"/>
              <a:ext cx="3445052" cy="644296"/>
              <a:chOff x="5373499" y="159025"/>
              <a:chExt cx="3278178" cy="676216"/>
            </a:xfrm>
            <a:scene3d>
              <a:camera prst="orthographicFront">
                <a:rot lat="0" lon="0" rev="0"/>
              </a:camera>
              <a:lightRig rig="brightRoom" dir="t">
                <a:rot lat="0" lon="0" rev="600000"/>
              </a:lightRig>
            </a:scene3d>
          </p:grpSpPr>
          <p:sp>
            <p:nvSpPr>
              <p:cNvPr id="23" name="Oval 22">
                <a:extLst>
                  <a:ext uri="{FF2B5EF4-FFF2-40B4-BE49-F238E27FC236}">
                    <a16:creationId xmlns:a16="http://schemas.microsoft.com/office/drawing/2014/main" id="{7917EF87-98C8-A0E6-6D34-C69BF929FC8C}"/>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 name="Oval 23">
                <a:extLst>
                  <a:ext uri="{FF2B5EF4-FFF2-40B4-BE49-F238E27FC236}">
                    <a16:creationId xmlns:a16="http://schemas.microsoft.com/office/drawing/2014/main" id="{91BA13FC-9BBF-8F99-D761-2FE9DB0DD9D1}"/>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 name="Rectangle 27">
                <a:extLst>
                  <a:ext uri="{FF2B5EF4-FFF2-40B4-BE49-F238E27FC236}">
                    <a16:creationId xmlns:a16="http://schemas.microsoft.com/office/drawing/2014/main" id="{465B4B28-CA28-7C2D-DE13-348154B023CA}"/>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31" name="Oval 30">
                <a:extLst>
                  <a:ext uri="{FF2B5EF4-FFF2-40B4-BE49-F238E27FC236}">
                    <a16:creationId xmlns:a16="http://schemas.microsoft.com/office/drawing/2014/main" id="{04E6273A-EA4D-85C6-D146-2CE9F34C9109}"/>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12" name="Google Shape;3158;p169">
              <a:extLst>
                <a:ext uri="{FF2B5EF4-FFF2-40B4-BE49-F238E27FC236}">
                  <a16:creationId xmlns:a16="http://schemas.microsoft.com/office/drawing/2014/main" id="{2031FAB9-F409-5598-EA10-918E6C630505}"/>
                </a:ext>
              </a:extLst>
            </p:cNvPr>
            <p:cNvGrpSpPr/>
            <p:nvPr/>
          </p:nvGrpSpPr>
          <p:grpSpPr>
            <a:xfrm>
              <a:off x="3617249" y="570235"/>
              <a:ext cx="954751" cy="64703"/>
              <a:chOff x="2521850" y="1810250"/>
              <a:chExt cx="540225" cy="34025"/>
            </a:xfrm>
          </p:grpSpPr>
          <p:sp>
            <p:nvSpPr>
              <p:cNvPr id="13" name="Google Shape;3159;p169">
                <a:extLst>
                  <a:ext uri="{FF2B5EF4-FFF2-40B4-BE49-F238E27FC236}">
                    <a16:creationId xmlns:a16="http://schemas.microsoft.com/office/drawing/2014/main" id="{899054DD-3959-805E-E4CB-13E78D0A73ED}"/>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0;p169">
                <a:extLst>
                  <a:ext uri="{FF2B5EF4-FFF2-40B4-BE49-F238E27FC236}">
                    <a16:creationId xmlns:a16="http://schemas.microsoft.com/office/drawing/2014/main" id="{527D78B7-AB1E-7364-DD1E-860079B0A76B}"/>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1;p169">
                <a:extLst>
                  <a:ext uri="{FF2B5EF4-FFF2-40B4-BE49-F238E27FC236}">
                    <a16:creationId xmlns:a16="http://schemas.microsoft.com/office/drawing/2014/main" id="{DE12C8BF-FCC1-F0DB-B455-92DB2505276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2;p169">
                <a:extLst>
                  <a:ext uri="{FF2B5EF4-FFF2-40B4-BE49-F238E27FC236}">
                    <a16:creationId xmlns:a16="http://schemas.microsoft.com/office/drawing/2014/main" id="{D4C29025-78F7-7B34-3D3B-45E3C7E1DAF7}"/>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163;p169">
                <a:extLst>
                  <a:ext uri="{FF2B5EF4-FFF2-40B4-BE49-F238E27FC236}">
                    <a16:creationId xmlns:a16="http://schemas.microsoft.com/office/drawing/2014/main" id="{79B17281-665E-A0F5-6A3E-631557F08A8A}"/>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164;p169">
                <a:extLst>
                  <a:ext uri="{FF2B5EF4-FFF2-40B4-BE49-F238E27FC236}">
                    <a16:creationId xmlns:a16="http://schemas.microsoft.com/office/drawing/2014/main" id="{E71D39EF-819B-65E7-CD68-842520F4B6CA}"/>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165;p169">
                <a:extLst>
                  <a:ext uri="{FF2B5EF4-FFF2-40B4-BE49-F238E27FC236}">
                    <a16:creationId xmlns:a16="http://schemas.microsoft.com/office/drawing/2014/main" id="{D55B313C-22EA-0273-083D-FB992282E28C}"/>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6;p169">
                <a:extLst>
                  <a:ext uri="{FF2B5EF4-FFF2-40B4-BE49-F238E27FC236}">
                    <a16:creationId xmlns:a16="http://schemas.microsoft.com/office/drawing/2014/main" id="{BC0293E6-C724-17AA-F557-CD379311348B}"/>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167;p169">
                <a:extLst>
                  <a:ext uri="{FF2B5EF4-FFF2-40B4-BE49-F238E27FC236}">
                    <a16:creationId xmlns:a16="http://schemas.microsoft.com/office/drawing/2014/main" id="{122F027B-455E-C5EC-1ED9-9308549B2D1E}"/>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168;p169">
                <a:extLst>
                  <a:ext uri="{FF2B5EF4-FFF2-40B4-BE49-F238E27FC236}">
                    <a16:creationId xmlns:a16="http://schemas.microsoft.com/office/drawing/2014/main" id="{47FBDF98-7FF0-C442-24AA-E0EB9A314887}"/>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12" name="TextBox 1011">
            <a:extLst>
              <a:ext uri="{FF2B5EF4-FFF2-40B4-BE49-F238E27FC236}">
                <a16:creationId xmlns:a16="http://schemas.microsoft.com/office/drawing/2014/main" id="{3A529C0F-2E24-53CD-9641-F9F7306B6979}"/>
              </a:ext>
            </a:extLst>
          </p:cNvPr>
          <p:cNvSpPr txBox="1"/>
          <p:nvPr/>
        </p:nvSpPr>
        <p:spPr>
          <a:xfrm>
            <a:off x="7280733" y="4498562"/>
            <a:ext cx="1863267" cy="276999"/>
          </a:xfrm>
          <a:prstGeom prst="rect">
            <a:avLst/>
          </a:prstGeom>
          <a:noFill/>
        </p:spPr>
        <p:txBody>
          <a:bodyPr wrap="none" rtlCol="0">
            <a:spAutoFit/>
          </a:bodyPr>
          <a:lstStyle/>
          <a:p>
            <a:r>
              <a:rPr lang="en-US" sz="1200" dirty="0" err="1">
                <a:solidFill>
                  <a:schemeClr val="bg1"/>
                </a:solidFill>
              </a:rPr>
              <a:t>Sumber</a:t>
            </a:r>
            <a:r>
              <a:rPr lang="en-US" sz="1200" dirty="0">
                <a:solidFill>
                  <a:schemeClr val="bg1"/>
                </a:solidFill>
              </a:rPr>
              <a:t> : shutterstock.com</a:t>
            </a:r>
          </a:p>
        </p:txBody>
      </p:sp>
      <p:grpSp>
        <p:nvGrpSpPr>
          <p:cNvPr id="1013" name="Google Shape;4621;p169">
            <a:extLst>
              <a:ext uri="{FF2B5EF4-FFF2-40B4-BE49-F238E27FC236}">
                <a16:creationId xmlns:a16="http://schemas.microsoft.com/office/drawing/2014/main" id="{95987EC2-E49A-3131-D6D6-32286F0CB65B}"/>
              </a:ext>
            </a:extLst>
          </p:cNvPr>
          <p:cNvGrpSpPr/>
          <p:nvPr/>
        </p:nvGrpSpPr>
        <p:grpSpPr>
          <a:xfrm>
            <a:off x="7730101" y="-631476"/>
            <a:ext cx="1529326" cy="1407510"/>
            <a:chOff x="2127141" y="3043500"/>
            <a:chExt cx="422629" cy="408027"/>
          </a:xfrm>
          <a:effectLst>
            <a:reflection blurRad="6350" stA="52000" endA="300" endPos="35000" dir="5400000" sy="-100000" algn="bl" rotWithShape="0"/>
          </a:effectLst>
        </p:grpSpPr>
        <p:grpSp>
          <p:nvGrpSpPr>
            <p:cNvPr id="1014" name="Google Shape;4622;p169">
              <a:extLst>
                <a:ext uri="{FF2B5EF4-FFF2-40B4-BE49-F238E27FC236}">
                  <a16:creationId xmlns:a16="http://schemas.microsoft.com/office/drawing/2014/main" id="{7C227893-C55C-5CB5-C94A-0ADBE929EC6A}"/>
                </a:ext>
              </a:extLst>
            </p:cNvPr>
            <p:cNvGrpSpPr/>
            <p:nvPr/>
          </p:nvGrpSpPr>
          <p:grpSpPr>
            <a:xfrm>
              <a:off x="2127141" y="3048223"/>
              <a:ext cx="418743" cy="403304"/>
              <a:chOff x="2101363" y="3048223"/>
              <a:chExt cx="418743" cy="403304"/>
            </a:xfrm>
          </p:grpSpPr>
          <p:sp>
            <p:nvSpPr>
              <p:cNvPr id="1017" name="Google Shape;4623;p169">
                <a:extLst>
                  <a:ext uri="{FF2B5EF4-FFF2-40B4-BE49-F238E27FC236}">
                    <a16:creationId xmlns:a16="http://schemas.microsoft.com/office/drawing/2014/main" id="{698A384B-5CF9-2E63-4FBA-7548BA4F93AB}"/>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4624;p169">
                <a:extLst>
                  <a:ext uri="{FF2B5EF4-FFF2-40B4-BE49-F238E27FC236}">
                    <a16:creationId xmlns:a16="http://schemas.microsoft.com/office/drawing/2014/main" id="{186F4329-B921-2938-FEB4-6DB262BA5804}"/>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5" name="Google Shape;4625;p169">
              <a:extLst>
                <a:ext uri="{FF2B5EF4-FFF2-40B4-BE49-F238E27FC236}">
                  <a16:creationId xmlns:a16="http://schemas.microsoft.com/office/drawing/2014/main" id="{ED1E7574-6414-F930-2F90-5917DAB7AC6C}"/>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4626;p169">
              <a:extLst>
                <a:ext uri="{FF2B5EF4-FFF2-40B4-BE49-F238E27FC236}">
                  <a16:creationId xmlns:a16="http://schemas.microsoft.com/office/drawing/2014/main" id="{62F69D44-DB6E-EA4B-50DA-DDF87EA712AC}"/>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4" name="Diagram 3">
            <a:extLst>
              <a:ext uri="{FF2B5EF4-FFF2-40B4-BE49-F238E27FC236}">
                <a16:creationId xmlns:a16="http://schemas.microsoft.com/office/drawing/2014/main" id="{188B0A77-A689-FBCC-C934-F189BBDC77C7}"/>
              </a:ext>
            </a:extLst>
          </p:cNvPr>
          <p:cNvGraphicFramePr/>
          <p:nvPr>
            <p:extLst>
              <p:ext uri="{D42A27DB-BD31-4B8C-83A1-F6EECF244321}">
                <p14:modId xmlns:p14="http://schemas.microsoft.com/office/powerpoint/2010/main" val="981867824"/>
              </p:ext>
            </p:extLst>
          </p:nvPr>
        </p:nvGraphicFramePr>
        <p:xfrm>
          <a:off x="401557" y="1922948"/>
          <a:ext cx="8022007"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8CA62428-8E55-EE14-242C-AD988C3191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426248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a:extLst>
              <a:ext uri="{FF2B5EF4-FFF2-40B4-BE49-F238E27FC236}">
                <a16:creationId xmlns:a16="http://schemas.microsoft.com/office/drawing/2014/main" id="{B4BA949F-B8A6-3EF9-AF82-A07D88E77B0F}"/>
              </a:ext>
            </a:extLst>
          </p:cNvPr>
          <p:cNvGrpSpPr/>
          <p:nvPr/>
        </p:nvGrpSpPr>
        <p:grpSpPr>
          <a:xfrm>
            <a:off x="93462" y="157304"/>
            <a:ext cx="4935738" cy="1283569"/>
            <a:chOff x="93462" y="157304"/>
            <a:chExt cx="4935738" cy="1167807"/>
          </a:xfrm>
        </p:grpSpPr>
        <p:sp>
          <p:nvSpPr>
            <p:cNvPr id="157" name="Rectangle 156">
              <a:extLst>
                <a:ext uri="{FF2B5EF4-FFF2-40B4-BE49-F238E27FC236}">
                  <a16:creationId xmlns:a16="http://schemas.microsoft.com/office/drawing/2014/main" id="{A6DF47FA-63FF-EA9B-8BA5-E04167F355B7}"/>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158" name="Flowchart: Alternate Process 157">
              <a:extLst>
                <a:ext uri="{FF2B5EF4-FFF2-40B4-BE49-F238E27FC236}">
                  <a16:creationId xmlns:a16="http://schemas.microsoft.com/office/drawing/2014/main" id="{7BF64E02-4D38-4C32-8406-B5DCD2CC5235}"/>
                </a:ext>
              </a:extLst>
            </p:cNvPr>
            <p:cNvSpPr/>
            <p:nvPr/>
          </p:nvSpPr>
          <p:spPr>
            <a:xfrm>
              <a:off x="649236" y="731705"/>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schemeClr val="tx1"/>
                  </a:solidFill>
                </a:rPr>
                <a:t>5. Perkembangan Tampilan Antarmuka (</a:t>
              </a:r>
              <a:r>
                <a:rPr lang="en-US" b="1" i="1">
                  <a:solidFill>
                    <a:schemeClr val="tx1"/>
                  </a:solidFill>
                </a:rPr>
                <a:t>User Interface</a:t>
              </a:r>
              <a:r>
                <a:rPr lang="en-US" b="1">
                  <a:solidFill>
                    <a:schemeClr val="tx1"/>
                  </a:solidFill>
                </a:rPr>
                <a:t>)</a:t>
              </a:r>
              <a:endParaRPr lang="id-ID" sz="1800" b="1" dirty="0">
                <a:solidFill>
                  <a:schemeClr val="tx1"/>
                </a:solidFill>
              </a:endParaRPr>
            </a:p>
          </p:txBody>
        </p:sp>
        <p:grpSp>
          <p:nvGrpSpPr>
            <p:cNvPr id="159" name="Group 158">
              <a:extLst>
                <a:ext uri="{FF2B5EF4-FFF2-40B4-BE49-F238E27FC236}">
                  <a16:creationId xmlns:a16="http://schemas.microsoft.com/office/drawing/2014/main" id="{11A47D59-C796-D3B7-B45F-DD8305546C83}"/>
                </a:ext>
              </a:extLst>
            </p:cNvPr>
            <p:cNvGrpSpPr/>
            <p:nvPr/>
          </p:nvGrpSpPr>
          <p:grpSpPr>
            <a:xfrm>
              <a:off x="93462" y="157304"/>
              <a:ext cx="3445052" cy="644296"/>
              <a:chOff x="5373499" y="159025"/>
              <a:chExt cx="3278178" cy="676216"/>
            </a:xfrm>
            <a:scene3d>
              <a:camera prst="orthographicFront">
                <a:rot lat="0" lon="0" rev="0"/>
              </a:camera>
              <a:lightRig rig="brightRoom" dir="t">
                <a:rot lat="0" lon="0" rev="600000"/>
              </a:lightRig>
            </a:scene3d>
          </p:grpSpPr>
          <p:sp>
            <p:nvSpPr>
              <p:cNvPr id="171" name="Oval 170">
                <a:extLst>
                  <a:ext uri="{FF2B5EF4-FFF2-40B4-BE49-F238E27FC236}">
                    <a16:creationId xmlns:a16="http://schemas.microsoft.com/office/drawing/2014/main" id="{79425500-1E8C-49B5-56DB-4069B0231BA2}"/>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2" name="Oval 171">
                <a:extLst>
                  <a:ext uri="{FF2B5EF4-FFF2-40B4-BE49-F238E27FC236}">
                    <a16:creationId xmlns:a16="http://schemas.microsoft.com/office/drawing/2014/main" id="{FF150237-7F19-29F3-9B60-AE5A33A6E667}"/>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3" name="Rectangle 172">
                <a:extLst>
                  <a:ext uri="{FF2B5EF4-FFF2-40B4-BE49-F238E27FC236}">
                    <a16:creationId xmlns:a16="http://schemas.microsoft.com/office/drawing/2014/main" id="{9478BD07-1C05-E24A-99E3-25B86EB6EC80}"/>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174" name="Oval 173">
                <a:extLst>
                  <a:ext uri="{FF2B5EF4-FFF2-40B4-BE49-F238E27FC236}">
                    <a16:creationId xmlns:a16="http://schemas.microsoft.com/office/drawing/2014/main" id="{959DA46E-EC95-76B8-FA53-1100BABEC6B0}"/>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160" name="Google Shape;3158;p169">
              <a:extLst>
                <a:ext uri="{FF2B5EF4-FFF2-40B4-BE49-F238E27FC236}">
                  <a16:creationId xmlns:a16="http://schemas.microsoft.com/office/drawing/2014/main" id="{DC36AF1A-3284-A7D7-1F83-D95A5B60F299}"/>
                </a:ext>
              </a:extLst>
            </p:cNvPr>
            <p:cNvGrpSpPr/>
            <p:nvPr/>
          </p:nvGrpSpPr>
          <p:grpSpPr>
            <a:xfrm>
              <a:off x="3617249" y="570235"/>
              <a:ext cx="954751" cy="64703"/>
              <a:chOff x="2521850" y="1810250"/>
              <a:chExt cx="540225" cy="34025"/>
            </a:xfrm>
          </p:grpSpPr>
          <p:sp>
            <p:nvSpPr>
              <p:cNvPr id="161" name="Google Shape;3159;p169">
                <a:extLst>
                  <a:ext uri="{FF2B5EF4-FFF2-40B4-BE49-F238E27FC236}">
                    <a16:creationId xmlns:a16="http://schemas.microsoft.com/office/drawing/2014/main" id="{501AA0BD-F7A2-60C3-2F39-A526CE4246E1}"/>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3160;p169">
                <a:extLst>
                  <a:ext uri="{FF2B5EF4-FFF2-40B4-BE49-F238E27FC236}">
                    <a16:creationId xmlns:a16="http://schemas.microsoft.com/office/drawing/2014/main" id="{8BEFA416-4852-FBA9-2F70-8AFA11B87565}"/>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3161;p169">
                <a:extLst>
                  <a:ext uri="{FF2B5EF4-FFF2-40B4-BE49-F238E27FC236}">
                    <a16:creationId xmlns:a16="http://schemas.microsoft.com/office/drawing/2014/main" id="{EB9F1A55-63FC-39EE-CD8C-D92018C783B2}"/>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3162;p169">
                <a:extLst>
                  <a:ext uri="{FF2B5EF4-FFF2-40B4-BE49-F238E27FC236}">
                    <a16:creationId xmlns:a16="http://schemas.microsoft.com/office/drawing/2014/main" id="{416DE5AE-B197-FE01-C8A9-BA855D38DBFE}"/>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3163;p169">
                <a:extLst>
                  <a:ext uri="{FF2B5EF4-FFF2-40B4-BE49-F238E27FC236}">
                    <a16:creationId xmlns:a16="http://schemas.microsoft.com/office/drawing/2014/main" id="{72C403CE-C42F-C22F-166F-4D90C7DDDCA8}"/>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3164;p169">
                <a:extLst>
                  <a:ext uri="{FF2B5EF4-FFF2-40B4-BE49-F238E27FC236}">
                    <a16:creationId xmlns:a16="http://schemas.microsoft.com/office/drawing/2014/main" id="{3F4DCF68-893F-5E6C-4BBB-463C008C8E81}"/>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3165;p169">
                <a:extLst>
                  <a:ext uri="{FF2B5EF4-FFF2-40B4-BE49-F238E27FC236}">
                    <a16:creationId xmlns:a16="http://schemas.microsoft.com/office/drawing/2014/main" id="{57E07D62-D7FC-CB9E-0C18-728FC2506630}"/>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3166;p169">
                <a:extLst>
                  <a:ext uri="{FF2B5EF4-FFF2-40B4-BE49-F238E27FC236}">
                    <a16:creationId xmlns:a16="http://schemas.microsoft.com/office/drawing/2014/main" id="{43D3AA8A-45C9-7E8C-87DE-3C539818C10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3167;p169">
                <a:extLst>
                  <a:ext uri="{FF2B5EF4-FFF2-40B4-BE49-F238E27FC236}">
                    <a16:creationId xmlns:a16="http://schemas.microsoft.com/office/drawing/2014/main" id="{8F3E56C8-AB36-74F2-0FE7-E1B83E108E54}"/>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3168;p169">
                <a:extLst>
                  <a:ext uri="{FF2B5EF4-FFF2-40B4-BE49-F238E27FC236}">
                    <a16:creationId xmlns:a16="http://schemas.microsoft.com/office/drawing/2014/main" id="{F4B4399B-831A-E246-35E7-27E09C2AF566}"/>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 name="Google Shape;4621;p169">
            <a:extLst>
              <a:ext uri="{FF2B5EF4-FFF2-40B4-BE49-F238E27FC236}">
                <a16:creationId xmlns:a16="http://schemas.microsoft.com/office/drawing/2014/main" id="{4011C327-4BFC-E044-C576-98D02460BA9C}"/>
              </a:ext>
            </a:extLst>
          </p:cNvPr>
          <p:cNvGrpSpPr/>
          <p:nvPr/>
        </p:nvGrpSpPr>
        <p:grpSpPr>
          <a:xfrm>
            <a:off x="7730101" y="-617621"/>
            <a:ext cx="1529326" cy="1407510"/>
            <a:chOff x="2127141" y="3043500"/>
            <a:chExt cx="422629" cy="408027"/>
          </a:xfrm>
          <a:effectLst>
            <a:reflection blurRad="6350" stA="52000" endA="300" endPos="35000" dir="5400000" sy="-100000" algn="bl" rotWithShape="0"/>
          </a:effectLst>
        </p:grpSpPr>
        <p:grpSp>
          <p:nvGrpSpPr>
            <p:cNvPr id="3" name="Google Shape;4622;p169">
              <a:extLst>
                <a:ext uri="{FF2B5EF4-FFF2-40B4-BE49-F238E27FC236}">
                  <a16:creationId xmlns:a16="http://schemas.microsoft.com/office/drawing/2014/main" id="{5BCC7C82-8016-91FC-DBD7-22980F5E481A}"/>
                </a:ext>
              </a:extLst>
            </p:cNvPr>
            <p:cNvGrpSpPr/>
            <p:nvPr/>
          </p:nvGrpSpPr>
          <p:grpSpPr>
            <a:xfrm>
              <a:off x="2127141" y="3048223"/>
              <a:ext cx="418743" cy="403304"/>
              <a:chOff x="2101363" y="3048223"/>
              <a:chExt cx="418743" cy="403304"/>
            </a:xfrm>
          </p:grpSpPr>
          <p:sp>
            <p:nvSpPr>
              <p:cNvPr id="6" name="Google Shape;4623;p169">
                <a:extLst>
                  <a:ext uri="{FF2B5EF4-FFF2-40B4-BE49-F238E27FC236}">
                    <a16:creationId xmlns:a16="http://schemas.microsoft.com/office/drawing/2014/main" id="{37EA3561-6E76-5CF5-7DE7-2CD3EC8FB870}"/>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24;p169">
                <a:extLst>
                  <a:ext uri="{FF2B5EF4-FFF2-40B4-BE49-F238E27FC236}">
                    <a16:creationId xmlns:a16="http://schemas.microsoft.com/office/drawing/2014/main" id="{6406C6C9-3D6B-E9DF-3DB9-89E1FA962F12}"/>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4625;p169">
              <a:extLst>
                <a:ext uri="{FF2B5EF4-FFF2-40B4-BE49-F238E27FC236}">
                  <a16:creationId xmlns:a16="http://schemas.microsoft.com/office/drawing/2014/main" id="{32835962-FF8E-F9CC-CB7E-7410F8036C24}"/>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626;p169">
              <a:extLst>
                <a:ext uri="{FF2B5EF4-FFF2-40B4-BE49-F238E27FC236}">
                  <a16:creationId xmlns:a16="http://schemas.microsoft.com/office/drawing/2014/main" id="{5EB01A9B-798B-BCA3-3EDC-64CD200CA54F}"/>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32" name="Straight Connector 31">
            <a:extLst>
              <a:ext uri="{FF2B5EF4-FFF2-40B4-BE49-F238E27FC236}">
                <a16:creationId xmlns:a16="http://schemas.microsoft.com/office/drawing/2014/main" id="{403F3266-F068-A21D-4B9D-26DB7E76770A}"/>
              </a:ext>
            </a:extLst>
          </p:cNvPr>
          <p:cNvCxnSpPr/>
          <p:nvPr/>
        </p:nvCxnSpPr>
        <p:spPr>
          <a:xfrm>
            <a:off x="685802" y="2992582"/>
            <a:ext cx="7682343" cy="0"/>
          </a:xfrm>
          <a:prstGeom prst="line">
            <a:avLst/>
          </a:prstGeom>
          <a:ln>
            <a:solidFill>
              <a:srgbClr val="BAC8D3"/>
            </a:solidFill>
          </a:ln>
        </p:spPr>
        <p:style>
          <a:lnRef idx="3">
            <a:schemeClr val="dk1"/>
          </a:lnRef>
          <a:fillRef idx="0">
            <a:schemeClr val="dk1"/>
          </a:fillRef>
          <a:effectRef idx="2">
            <a:schemeClr val="dk1"/>
          </a:effectRef>
          <a:fontRef idx="minor">
            <a:schemeClr val="tx1"/>
          </a:fontRef>
        </p:style>
      </p:cxnSp>
      <p:cxnSp>
        <p:nvCxnSpPr>
          <p:cNvPr id="33" name="Straight Connector 32">
            <a:extLst>
              <a:ext uri="{FF2B5EF4-FFF2-40B4-BE49-F238E27FC236}">
                <a16:creationId xmlns:a16="http://schemas.microsoft.com/office/drawing/2014/main" id="{3CB9A2B6-B279-117D-D47F-F7697B8A87FF}"/>
              </a:ext>
            </a:extLst>
          </p:cNvPr>
          <p:cNvCxnSpPr/>
          <p:nvPr/>
        </p:nvCxnSpPr>
        <p:spPr>
          <a:xfrm>
            <a:off x="688118" y="3020288"/>
            <a:ext cx="7682343" cy="0"/>
          </a:xfrm>
          <a:prstGeom prst="line">
            <a:avLst/>
          </a:prstGeom>
          <a:ln>
            <a:solidFill>
              <a:srgbClr val="BAC8D3"/>
            </a:solidFill>
          </a:ln>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BEB8F855-73D0-B53B-782C-F31E8693F016}"/>
              </a:ext>
            </a:extLst>
          </p:cNvPr>
          <p:cNvCxnSpPr/>
          <p:nvPr/>
        </p:nvCxnSpPr>
        <p:spPr>
          <a:xfrm>
            <a:off x="688113" y="3048004"/>
            <a:ext cx="7682343" cy="0"/>
          </a:xfrm>
          <a:prstGeom prst="line">
            <a:avLst/>
          </a:prstGeom>
          <a:ln>
            <a:solidFill>
              <a:srgbClr val="BAC8D3"/>
            </a:solidFill>
          </a:ln>
        </p:spPr>
        <p:style>
          <a:lnRef idx="3">
            <a:schemeClr val="dk1"/>
          </a:lnRef>
          <a:fillRef idx="0">
            <a:schemeClr val="dk1"/>
          </a:fillRef>
          <a:effectRef idx="2">
            <a:schemeClr val="dk1"/>
          </a:effectRef>
          <a:fontRef idx="minor">
            <a:schemeClr val="tx1"/>
          </a:fontRef>
        </p:style>
      </p:cxnSp>
      <p:sp>
        <p:nvSpPr>
          <p:cNvPr id="37" name="Teardrop 36">
            <a:extLst>
              <a:ext uri="{FF2B5EF4-FFF2-40B4-BE49-F238E27FC236}">
                <a16:creationId xmlns:a16="http://schemas.microsoft.com/office/drawing/2014/main" id="{F9408D4B-9FED-4C10-2735-C7236C3B5866}"/>
              </a:ext>
            </a:extLst>
          </p:cNvPr>
          <p:cNvSpPr/>
          <p:nvPr/>
        </p:nvSpPr>
        <p:spPr>
          <a:xfrm>
            <a:off x="889311" y="2641060"/>
            <a:ext cx="581891" cy="748143"/>
          </a:xfrm>
          <a:prstGeom prst="teardrop">
            <a:avLst>
              <a:gd name="adj" fmla="val 109524"/>
            </a:avLst>
          </a:prstGeom>
          <a:solidFill>
            <a:srgbClr val="869FB2"/>
          </a:solidFill>
          <a:ln>
            <a:solidFill>
              <a:srgbClr val="E0E6EB"/>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TextBox 37">
            <a:extLst>
              <a:ext uri="{FF2B5EF4-FFF2-40B4-BE49-F238E27FC236}">
                <a16:creationId xmlns:a16="http://schemas.microsoft.com/office/drawing/2014/main" id="{3EB88DB3-546F-0094-1142-C22BC9529F53}"/>
              </a:ext>
            </a:extLst>
          </p:cNvPr>
          <p:cNvSpPr txBox="1"/>
          <p:nvPr/>
        </p:nvSpPr>
        <p:spPr>
          <a:xfrm>
            <a:off x="947349" y="2830465"/>
            <a:ext cx="523853" cy="369332"/>
          </a:xfrm>
          <a:prstGeom prst="rect">
            <a:avLst/>
          </a:prstGeom>
          <a:noFill/>
        </p:spPr>
        <p:txBody>
          <a:bodyPr wrap="square" rtlCol="0">
            <a:spAutoFit/>
          </a:bodyPr>
          <a:lstStyle/>
          <a:p>
            <a:pPr algn="ctr"/>
            <a:r>
              <a:rPr lang="en-US" b="1"/>
              <a:t>01</a:t>
            </a:r>
            <a:endParaRPr lang="en-ID" b="1"/>
          </a:p>
        </p:txBody>
      </p:sp>
      <p:sp>
        <p:nvSpPr>
          <p:cNvPr id="39" name="TextBox 38">
            <a:extLst>
              <a:ext uri="{FF2B5EF4-FFF2-40B4-BE49-F238E27FC236}">
                <a16:creationId xmlns:a16="http://schemas.microsoft.com/office/drawing/2014/main" id="{CC0E4881-B1E7-60BB-33F6-F6B03A18EE4C}"/>
              </a:ext>
            </a:extLst>
          </p:cNvPr>
          <p:cNvSpPr txBox="1"/>
          <p:nvPr/>
        </p:nvSpPr>
        <p:spPr>
          <a:xfrm>
            <a:off x="1209275" y="1759935"/>
            <a:ext cx="2637406" cy="830997"/>
          </a:xfrm>
          <a:prstGeom prst="rect">
            <a:avLst/>
          </a:prstGeom>
          <a:noFill/>
        </p:spPr>
        <p:txBody>
          <a:bodyPr wrap="square" rtlCol="0">
            <a:spAutoFit/>
          </a:bodyPr>
          <a:lstStyle/>
          <a:p>
            <a:pPr algn="just"/>
            <a:r>
              <a:rPr lang="en-US" sz="1600"/>
              <a:t>Antarmuka menggunakan proses eksekusi instruksi berurutan (</a:t>
            </a:r>
            <a:r>
              <a:rPr lang="en-US" sz="1600" i="1"/>
              <a:t>batch processing</a:t>
            </a:r>
            <a:r>
              <a:rPr lang="en-US" sz="1600"/>
              <a:t>)</a:t>
            </a:r>
            <a:endParaRPr lang="en-ID" sz="1400" dirty="0"/>
          </a:p>
        </p:txBody>
      </p:sp>
      <p:sp>
        <p:nvSpPr>
          <p:cNvPr id="41" name="Teardrop 40">
            <a:extLst>
              <a:ext uri="{FF2B5EF4-FFF2-40B4-BE49-F238E27FC236}">
                <a16:creationId xmlns:a16="http://schemas.microsoft.com/office/drawing/2014/main" id="{A594F43A-5F94-52F8-24DC-AEEA9D7413CE}"/>
              </a:ext>
            </a:extLst>
          </p:cNvPr>
          <p:cNvSpPr/>
          <p:nvPr/>
        </p:nvSpPr>
        <p:spPr>
          <a:xfrm rot="10800000">
            <a:off x="3448064" y="2640420"/>
            <a:ext cx="581891" cy="748143"/>
          </a:xfrm>
          <a:prstGeom prst="teardrop">
            <a:avLst>
              <a:gd name="adj" fmla="val 109524"/>
            </a:avLst>
          </a:prstGeom>
          <a:solidFill>
            <a:srgbClr val="869FB2"/>
          </a:solidFill>
          <a:ln>
            <a:solidFill>
              <a:srgbClr val="E0E6EB"/>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TextBox 43">
            <a:extLst>
              <a:ext uri="{FF2B5EF4-FFF2-40B4-BE49-F238E27FC236}">
                <a16:creationId xmlns:a16="http://schemas.microsoft.com/office/drawing/2014/main" id="{CD74AEBC-841D-32E4-F27C-BD9F4AC22908}"/>
              </a:ext>
            </a:extLst>
          </p:cNvPr>
          <p:cNvSpPr txBox="1"/>
          <p:nvPr/>
        </p:nvSpPr>
        <p:spPr>
          <a:xfrm>
            <a:off x="1373072" y="3459775"/>
            <a:ext cx="2637406" cy="830997"/>
          </a:xfrm>
          <a:prstGeom prst="rect">
            <a:avLst/>
          </a:prstGeom>
          <a:noFill/>
        </p:spPr>
        <p:txBody>
          <a:bodyPr wrap="square" rtlCol="0">
            <a:spAutoFit/>
          </a:bodyPr>
          <a:lstStyle/>
          <a:p>
            <a:pPr algn="just"/>
            <a:r>
              <a:rPr lang="en-US" sz="1600"/>
              <a:t>Antarmuka menggunakan papan ketik dan perintah berbasis teks</a:t>
            </a:r>
            <a:endParaRPr lang="en-ID" sz="1400" dirty="0"/>
          </a:p>
        </p:txBody>
      </p:sp>
      <p:sp>
        <p:nvSpPr>
          <p:cNvPr id="45" name="TextBox 44">
            <a:extLst>
              <a:ext uri="{FF2B5EF4-FFF2-40B4-BE49-F238E27FC236}">
                <a16:creationId xmlns:a16="http://schemas.microsoft.com/office/drawing/2014/main" id="{2127DC96-4A55-FE5C-57CD-6BCD6CBA3C19}"/>
              </a:ext>
            </a:extLst>
          </p:cNvPr>
          <p:cNvSpPr txBox="1"/>
          <p:nvPr/>
        </p:nvSpPr>
        <p:spPr>
          <a:xfrm>
            <a:off x="3485797" y="2829825"/>
            <a:ext cx="461278" cy="369332"/>
          </a:xfrm>
          <a:prstGeom prst="rect">
            <a:avLst/>
          </a:prstGeom>
          <a:noFill/>
        </p:spPr>
        <p:txBody>
          <a:bodyPr wrap="square" rtlCol="0">
            <a:spAutoFit/>
          </a:bodyPr>
          <a:lstStyle/>
          <a:p>
            <a:pPr algn="ctr"/>
            <a:r>
              <a:rPr lang="en-US" b="1"/>
              <a:t>02</a:t>
            </a:r>
            <a:endParaRPr lang="en-ID" b="1"/>
          </a:p>
        </p:txBody>
      </p:sp>
      <p:sp>
        <p:nvSpPr>
          <p:cNvPr id="47" name="Teardrop 46">
            <a:extLst>
              <a:ext uri="{FF2B5EF4-FFF2-40B4-BE49-F238E27FC236}">
                <a16:creationId xmlns:a16="http://schemas.microsoft.com/office/drawing/2014/main" id="{8853C118-792F-3A08-33DC-24620DD19CBF}"/>
              </a:ext>
            </a:extLst>
          </p:cNvPr>
          <p:cNvSpPr/>
          <p:nvPr/>
        </p:nvSpPr>
        <p:spPr>
          <a:xfrm>
            <a:off x="5129113" y="2640420"/>
            <a:ext cx="581891" cy="748143"/>
          </a:xfrm>
          <a:prstGeom prst="teardrop">
            <a:avLst>
              <a:gd name="adj" fmla="val 109524"/>
            </a:avLst>
          </a:prstGeom>
          <a:solidFill>
            <a:srgbClr val="869FB2"/>
          </a:solidFill>
          <a:ln>
            <a:solidFill>
              <a:srgbClr val="E0E6EB"/>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Teardrop 47">
            <a:extLst>
              <a:ext uri="{FF2B5EF4-FFF2-40B4-BE49-F238E27FC236}">
                <a16:creationId xmlns:a16="http://schemas.microsoft.com/office/drawing/2014/main" id="{26C67172-B609-4D60-6EFB-0E8ADAA1D6EE}"/>
              </a:ext>
            </a:extLst>
          </p:cNvPr>
          <p:cNvSpPr/>
          <p:nvPr/>
        </p:nvSpPr>
        <p:spPr>
          <a:xfrm rot="10800000">
            <a:off x="7614760" y="2640420"/>
            <a:ext cx="581891" cy="748143"/>
          </a:xfrm>
          <a:prstGeom prst="teardrop">
            <a:avLst>
              <a:gd name="adj" fmla="val 109524"/>
            </a:avLst>
          </a:prstGeom>
          <a:solidFill>
            <a:srgbClr val="869FB2"/>
          </a:solidFill>
          <a:ln>
            <a:solidFill>
              <a:srgbClr val="E0E6EB"/>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TextBox 48">
            <a:extLst>
              <a:ext uri="{FF2B5EF4-FFF2-40B4-BE49-F238E27FC236}">
                <a16:creationId xmlns:a16="http://schemas.microsoft.com/office/drawing/2014/main" id="{119E37A7-7D28-F4F5-BD40-4E37D82C0645}"/>
              </a:ext>
            </a:extLst>
          </p:cNvPr>
          <p:cNvSpPr txBox="1"/>
          <p:nvPr/>
        </p:nvSpPr>
        <p:spPr>
          <a:xfrm>
            <a:off x="5189419" y="2868079"/>
            <a:ext cx="461278" cy="369332"/>
          </a:xfrm>
          <a:prstGeom prst="rect">
            <a:avLst/>
          </a:prstGeom>
          <a:noFill/>
        </p:spPr>
        <p:txBody>
          <a:bodyPr wrap="square" rtlCol="0">
            <a:spAutoFit/>
          </a:bodyPr>
          <a:lstStyle/>
          <a:p>
            <a:pPr algn="ctr"/>
            <a:r>
              <a:rPr lang="en-US" b="1"/>
              <a:t>03</a:t>
            </a:r>
            <a:endParaRPr lang="en-ID" b="1"/>
          </a:p>
        </p:txBody>
      </p:sp>
      <p:sp>
        <p:nvSpPr>
          <p:cNvPr id="50" name="TextBox 49">
            <a:extLst>
              <a:ext uri="{FF2B5EF4-FFF2-40B4-BE49-F238E27FC236}">
                <a16:creationId xmlns:a16="http://schemas.microsoft.com/office/drawing/2014/main" id="{1BA98E8F-5B2F-06BC-64E4-53098E962E40}"/>
              </a:ext>
            </a:extLst>
          </p:cNvPr>
          <p:cNvSpPr txBox="1"/>
          <p:nvPr/>
        </p:nvSpPr>
        <p:spPr>
          <a:xfrm>
            <a:off x="7675066" y="2843685"/>
            <a:ext cx="461278" cy="369332"/>
          </a:xfrm>
          <a:prstGeom prst="rect">
            <a:avLst/>
          </a:prstGeom>
          <a:noFill/>
        </p:spPr>
        <p:txBody>
          <a:bodyPr wrap="square" rtlCol="0">
            <a:spAutoFit/>
          </a:bodyPr>
          <a:lstStyle/>
          <a:p>
            <a:pPr algn="ctr"/>
            <a:r>
              <a:rPr lang="en-US" b="1"/>
              <a:t>04</a:t>
            </a:r>
            <a:endParaRPr lang="en-ID" b="1"/>
          </a:p>
        </p:txBody>
      </p:sp>
      <p:sp>
        <p:nvSpPr>
          <p:cNvPr id="51" name="TextBox 50">
            <a:extLst>
              <a:ext uri="{FF2B5EF4-FFF2-40B4-BE49-F238E27FC236}">
                <a16:creationId xmlns:a16="http://schemas.microsoft.com/office/drawing/2014/main" id="{F607CCE4-E5BE-A20C-1D88-B0B235379FD5}"/>
              </a:ext>
            </a:extLst>
          </p:cNvPr>
          <p:cNvSpPr txBox="1"/>
          <p:nvPr/>
        </p:nvSpPr>
        <p:spPr>
          <a:xfrm>
            <a:off x="5268299" y="1933570"/>
            <a:ext cx="2637406" cy="584775"/>
          </a:xfrm>
          <a:prstGeom prst="rect">
            <a:avLst/>
          </a:prstGeom>
          <a:noFill/>
        </p:spPr>
        <p:txBody>
          <a:bodyPr wrap="square" rtlCol="0">
            <a:spAutoFit/>
          </a:bodyPr>
          <a:lstStyle/>
          <a:p>
            <a:pPr algn="just"/>
            <a:r>
              <a:rPr lang="en-US" sz="1600"/>
              <a:t>Antarmuka berbasis grafis (</a:t>
            </a:r>
            <a:r>
              <a:rPr lang="en-US" sz="1600" i="1"/>
              <a:t>graphical user interface</a:t>
            </a:r>
            <a:r>
              <a:rPr lang="en-US" sz="1600"/>
              <a:t>)</a:t>
            </a:r>
            <a:endParaRPr lang="en-ID" sz="1400" dirty="0"/>
          </a:p>
        </p:txBody>
      </p:sp>
      <p:sp>
        <p:nvSpPr>
          <p:cNvPr id="52" name="TextBox 51">
            <a:extLst>
              <a:ext uri="{FF2B5EF4-FFF2-40B4-BE49-F238E27FC236}">
                <a16:creationId xmlns:a16="http://schemas.microsoft.com/office/drawing/2014/main" id="{9E37AB99-6B05-CA93-1932-DCD8061E0AEC}"/>
              </a:ext>
            </a:extLst>
          </p:cNvPr>
          <p:cNvSpPr txBox="1"/>
          <p:nvPr/>
        </p:nvSpPr>
        <p:spPr>
          <a:xfrm>
            <a:off x="5711004" y="3416268"/>
            <a:ext cx="2637406" cy="338554"/>
          </a:xfrm>
          <a:prstGeom prst="rect">
            <a:avLst/>
          </a:prstGeom>
          <a:noFill/>
        </p:spPr>
        <p:txBody>
          <a:bodyPr wrap="square" rtlCol="0">
            <a:spAutoFit/>
          </a:bodyPr>
          <a:lstStyle/>
          <a:p>
            <a:pPr algn="just"/>
            <a:r>
              <a:rPr lang="en-US" sz="1600"/>
              <a:t>Antarmuka berbasis gestur</a:t>
            </a:r>
            <a:endParaRPr lang="en-ID" sz="1400" dirty="0"/>
          </a:p>
        </p:txBody>
      </p:sp>
      <p:pic>
        <p:nvPicPr>
          <p:cNvPr id="8" name="Picture 7">
            <a:extLst>
              <a:ext uri="{FF2B5EF4-FFF2-40B4-BE49-F238E27FC236}">
                <a16:creationId xmlns:a16="http://schemas.microsoft.com/office/drawing/2014/main" id="{B0FBE919-57C1-D615-7505-6DDC1C83E0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94063"/>
            <a:ext cx="9144000" cy="481263"/>
          </a:xfrm>
          <a:prstGeom prst="rect">
            <a:avLst/>
          </a:prstGeom>
        </p:spPr>
      </p:pic>
    </p:spTree>
    <p:extLst>
      <p:ext uri="{BB962C8B-B14F-4D97-AF65-F5344CB8AC3E}">
        <p14:creationId xmlns:p14="http://schemas.microsoft.com/office/powerpoint/2010/main" val="216624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E5661F2-7692-861A-919A-C8247071C940}"/>
              </a:ext>
            </a:extLst>
          </p:cNvPr>
          <p:cNvGrpSpPr/>
          <p:nvPr/>
        </p:nvGrpSpPr>
        <p:grpSpPr>
          <a:xfrm>
            <a:off x="93462" y="337413"/>
            <a:ext cx="4935738" cy="1359079"/>
            <a:chOff x="93462" y="157304"/>
            <a:chExt cx="4935738" cy="1217453"/>
          </a:xfrm>
        </p:grpSpPr>
        <p:sp>
          <p:nvSpPr>
            <p:cNvPr id="5" name="Rectangle 4">
              <a:extLst>
                <a:ext uri="{FF2B5EF4-FFF2-40B4-BE49-F238E27FC236}">
                  <a16:creationId xmlns:a16="http://schemas.microsoft.com/office/drawing/2014/main" id="{1A5E2C31-8372-491D-55B2-086B7699FB1C}"/>
                </a:ext>
              </a:extLst>
            </p:cNvPr>
            <p:cNvSpPr/>
            <p:nvPr/>
          </p:nvSpPr>
          <p:spPr>
            <a:xfrm>
              <a:off x="482294" y="524143"/>
              <a:ext cx="407017" cy="644295"/>
            </a:xfrm>
            <a:prstGeom prst="rect">
              <a:avLst/>
            </a:prstGeom>
            <a:solidFill>
              <a:schemeClr val="accent1">
                <a:lumMod val="40000"/>
                <a:lumOff val="6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aseline="-25000" dirty="0"/>
            </a:p>
          </p:txBody>
        </p:sp>
        <p:sp>
          <p:nvSpPr>
            <p:cNvPr id="8" name="Flowchart: Alternate Process 7">
              <a:extLst>
                <a:ext uri="{FF2B5EF4-FFF2-40B4-BE49-F238E27FC236}">
                  <a16:creationId xmlns:a16="http://schemas.microsoft.com/office/drawing/2014/main" id="{77E84A89-8AD6-B452-6B61-D1EB64D39ED2}"/>
                </a:ext>
              </a:extLst>
            </p:cNvPr>
            <p:cNvSpPr/>
            <p:nvPr/>
          </p:nvSpPr>
          <p:spPr>
            <a:xfrm>
              <a:off x="649236" y="781351"/>
              <a:ext cx="4379964" cy="593406"/>
            </a:xfrm>
            <a:prstGeom prst="flowChartAlternateProcess">
              <a:avLst/>
            </a:prstGeom>
            <a:solidFill>
              <a:srgbClr val="A5B7C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a:solidFill>
                    <a:schemeClr val="tx1"/>
                  </a:solidFill>
                </a:rPr>
                <a:t>6. Penerapan Teknologi Perangkat Lunak dan Gim</a:t>
              </a:r>
              <a:endParaRPr lang="id-ID" sz="1800" b="1" dirty="0">
                <a:solidFill>
                  <a:schemeClr val="tx1"/>
                </a:solidFill>
              </a:endParaRPr>
            </a:p>
          </p:txBody>
        </p:sp>
        <p:grpSp>
          <p:nvGrpSpPr>
            <p:cNvPr id="9" name="Group 8">
              <a:extLst>
                <a:ext uri="{FF2B5EF4-FFF2-40B4-BE49-F238E27FC236}">
                  <a16:creationId xmlns:a16="http://schemas.microsoft.com/office/drawing/2014/main" id="{47A2D131-78B9-FDC4-F0B6-AF5C72682C40}"/>
                </a:ext>
              </a:extLst>
            </p:cNvPr>
            <p:cNvGrpSpPr/>
            <p:nvPr/>
          </p:nvGrpSpPr>
          <p:grpSpPr>
            <a:xfrm>
              <a:off x="93462" y="157304"/>
              <a:ext cx="3445052" cy="644296"/>
              <a:chOff x="5373499" y="159025"/>
              <a:chExt cx="3278178" cy="676216"/>
            </a:xfrm>
            <a:scene3d>
              <a:camera prst="orthographicFront">
                <a:rot lat="0" lon="0" rev="0"/>
              </a:camera>
              <a:lightRig rig="brightRoom" dir="t">
                <a:rot lat="0" lon="0" rev="600000"/>
              </a:lightRig>
            </a:scene3d>
          </p:grpSpPr>
          <p:sp>
            <p:nvSpPr>
              <p:cNvPr id="21" name="Oval 20">
                <a:extLst>
                  <a:ext uri="{FF2B5EF4-FFF2-40B4-BE49-F238E27FC236}">
                    <a16:creationId xmlns:a16="http://schemas.microsoft.com/office/drawing/2014/main" id="{A59F9192-5A4F-713C-2BC3-37CCE3224D30}"/>
                  </a:ext>
                </a:extLst>
              </p:cNvPr>
              <p:cNvSpPr/>
              <p:nvPr/>
            </p:nvSpPr>
            <p:spPr>
              <a:xfrm>
                <a:off x="7995647"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 name="Oval 21">
                <a:extLst>
                  <a:ext uri="{FF2B5EF4-FFF2-40B4-BE49-F238E27FC236}">
                    <a16:creationId xmlns:a16="http://schemas.microsoft.com/office/drawing/2014/main" id="{F4EE05C8-9C0C-C42A-1C96-6F7A8F3E59DC}"/>
                  </a:ext>
                </a:extLst>
              </p:cNvPr>
              <p:cNvSpPr/>
              <p:nvPr/>
            </p:nvSpPr>
            <p:spPr>
              <a:xfrm>
                <a:off x="5373499" y="159025"/>
                <a:ext cx="656030" cy="676216"/>
              </a:xfrm>
              <a:prstGeom prst="ellipse">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 name="Rectangle 22">
                <a:extLst>
                  <a:ext uri="{FF2B5EF4-FFF2-40B4-BE49-F238E27FC236}">
                    <a16:creationId xmlns:a16="http://schemas.microsoft.com/office/drawing/2014/main" id="{C3C8F6A0-24E3-0CA3-A407-70B43D3F3990}"/>
                  </a:ext>
                </a:extLst>
              </p:cNvPr>
              <p:cNvSpPr/>
              <p:nvPr/>
            </p:nvSpPr>
            <p:spPr>
              <a:xfrm>
                <a:off x="5743496" y="159025"/>
                <a:ext cx="2613104" cy="676216"/>
              </a:xfrm>
              <a:prstGeom prst="rect">
                <a:avLst/>
              </a:prstGeom>
              <a:solidFill>
                <a:srgbClr val="5F7D95"/>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Perkembangan Perangkat Lunak</a:t>
                </a:r>
                <a:endParaRPr lang="en-ID" sz="2000" dirty="0">
                  <a:solidFill>
                    <a:schemeClr val="bg1"/>
                  </a:solidFill>
                </a:endParaRPr>
              </a:p>
            </p:txBody>
          </p:sp>
          <p:sp>
            <p:nvSpPr>
              <p:cNvPr id="24" name="Oval 23">
                <a:extLst>
                  <a:ext uri="{FF2B5EF4-FFF2-40B4-BE49-F238E27FC236}">
                    <a16:creationId xmlns:a16="http://schemas.microsoft.com/office/drawing/2014/main" id="{0237F691-EDC5-5EDF-258E-F43AAA2A7A75}"/>
                  </a:ext>
                </a:extLst>
              </p:cNvPr>
              <p:cNvSpPr/>
              <p:nvPr/>
            </p:nvSpPr>
            <p:spPr>
              <a:xfrm>
                <a:off x="5436472" y="203488"/>
                <a:ext cx="614048" cy="587289"/>
              </a:xfrm>
              <a:prstGeom prst="ellipse">
                <a:avLst/>
              </a:prstGeom>
              <a:solidFill>
                <a:srgbClr val="E3E9ED"/>
              </a:solidFill>
              <a:ln>
                <a:noFill/>
              </a:ln>
              <a:effectLst>
                <a:outerShdw blurRad="57785" dist="33020" dir="3180000" algn="ctr">
                  <a:srgbClr val="000000">
                    <a:alpha val="30000"/>
                  </a:srgbClr>
                </a:outerShdw>
              </a:effectLst>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ysClr val="windowText" lastClr="000000"/>
                    </a:solidFill>
                  </a:rPr>
                  <a:t>A</a:t>
                </a:r>
                <a:endParaRPr lang="en-ID" sz="3200" b="1" dirty="0">
                  <a:solidFill>
                    <a:sysClr val="windowText" lastClr="000000"/>
                  </a:solidFill>
                </a:endParaRPr>
              </a:p>
            </p:txBody>
          </p:sp>
        </p:grpSp>
        <p:grpSp>
          <p:nvGrpSpPr>
            <p:cNvPr id="10" name="Google Shape;3158;p169">
              <a:extLst>
                <a:ext uri="{FF2B5EF4-FFF2-40B4-BE49-F238E27FC236}">
                  <a16:creationId xmlns:a16="http://schemas.microsoft.com/office/drawing/2014/main" id="{AD4BEC23-4615-64E8-6026-2C899D8C4D0F}"/>
                </a:ext>
              </a:extLst>
            </p:cNvPr>
            <p:cNvGrpSpPr/>
            <p:nvPr/>
          </p:nvGrpSpPr>
          <p:grpSpPr>
            <a:xfrm>
              <a:off x="3617249" y="570235"/>
              <a:ext cx="954751" cy="64703"/>
              <a:chOff x="2521850" y="1810250"/>
              <a:chExt cx="540225" cy="34025"/>
            </a:xfrm>
          </p:grpSpPr>
          <p:sp>
            <p:nvSpPr>
              <p:cNvPr id="11" name="Google Shape;3159;p169">
                <a:extLst>
                  <a:ext uri="{FF2B5EF4-FFF2-40B4-BE49-F238E27FC236}">
                    <a16:creationId xmlns:a16="http://schemas.microsoft.com/office/drawing/2014/main" id="{1B64C463-816A-7416-AE14-3E5001F400EB}"/>
                  </a:ext>
                </a:extLst>
              </p:cNvPr>
              <p:cNvSpPr/>
              <p:nvPr/>
            </p:nvSpPr>
            <p:spPr>
              <a:xfrm>
                <a:off x="3022550" y="1810250"/>
                <a:ext cx="39525" cy="34025"/>
              </a:xfrm>
              <a:custGeom>
                <a:avLst/>
                <a:gdLst/>
                <a:ahLst/>
                <a:cxnLst/>
                <a:rect l="l" t="t" r="r" b="b"/>
                <a:pathLst>
                  <a:path w="1581" h="1361" extrusionOk="0">
                    <a:moveTo>
                      <a:pt x="903" y="0"/>
                    </a:moveTo>
                    <a:cubicBezTo>
                      <a:pt x="304" y="0"/>
                      <a:pt x="1" y="736"/>
                      <a:pt x="426" y="1161"/>
                    </a:cubicBezTo>
                    <a:cubicBezTo>
                      <a:pt x="564" y="1299"/>
                      <a:pt x="732" y="1360"/>
                      <a:pt x="898" y="1360"/>
                    </a:cubicBezTo>
                    <a:cubicBezTo>
                      <a:pt x="1246" y="1360"/>
                      <a:pt x="1580" y="1089"/>
                      <a:pt x="1580" y="678"/>
                    </a:cubicBezTo>
                    <a:cubicBezTo>
                      <a:pt x="1580" y="303"/>
                      <a:pt x="1278" y="0"/>
                      <a:pt x="90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160;p169">
                <a:extLst>
                  <a:ext uri="{FF2B5EF4-FFF2-40B4-BE49-F238E27FC236}">
                    <a16:creationId xmlns:a16="http://schemas.microsoft.com/office/drawing/2014/main" id="{7A7B51F8-453D-BD5C-52AB-DA22E36A33FB}"/>
                  </a:ext>
                </a:extLst>
              </p:cNvPr>
              <p:cNvSpPr/>
              <p:nvPr/>
            </p:nvSpPr>
            <p:spPr>
              <a:xfrm>
                <a:off x="2966850" y="1810250"/>
                <a:ext cx="39700" cy="34025"/>
              </a:xfrm>
              <a:custGeom>
                <a:avLst/>
                <a:gdLst/>
                <a:ahLst/>
                <a:cxnLst/>
                <a:rect l="l" t="t" r="r" b="b"/>
                <a:pathLst>
                  <a:path w="1588" h="1361" extrusionOk="0">
                    <a:moveTo>
                      <a:pt x="909" y="0"/>
                    </a:moveTo>
                    <a:cubicBezTo>
                      <a:pt x="303" y="0"/>
                      <a:pt x="0" y="736"/>
                      <a:pt x="426" y="1161"/>
                    </a:cubicBezTo>
                    <a:cubicBezTo>
                      <a:pt x="563" y="1299"/>
                      <a:pt x="733" y="1360"/>
                      <a:pt x="899" y="1360"/>
                    </a:cubicBezTo>
                    <a:cubicBezTo>
                      <a:pt x="1249" y="1360"/>
                      <a:pt x="1587" y="1089"/>
                      <a:pt x="1587" y="678"/>
                    </a:cubicBezTo>
                    <a:cubicBezTo>
                      <a:pt x="1587" y="303"/>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161;p169">
                <a:extLst>
                  <a:ext uri="{FF2B5EF4-FFF2-40B4-BE49-F238E27FC236}">
                    <a16:creationId xmlns:a16="http://schemas.microsoft.com/office/drawing/2014/main" id="{4D92AF1C-FFCA-A481-3160-594F29ABA258}"/>
                  </a:ext>
                </a:extLst>
              </p:cNvPr>
              <p:cNvSpPr/>
              <p:nvPr/>
            </p:nvSpPr>
            <p:spPr>
              <a:xfrm>
                <a:off x="2911125" y="1810250"/>
                <a:ext cx="39700" cy="34025"/>
              </a:xfrm>
              <a:custGeom>
                <a:avLst/>
                <a:gdLst/>
                <a:ahLst/>
                <a:cxnLst/>
                <a:rect l="l" t="t" r="r" b="b"/>
                <a:pathLst>
                  <a:path w="1588" h="1361" extrusionOk="0">
                    <a:moveTo>
                      <a:pt x="909" y="0"/>
                    </a:moveTo>
                    <a:cubicBezTo>
                      <a:pt x="304" y="0"/>
                      <a:pt x="1" y="736"/>
                      <a:pt x="433" y="1161"/>
                    </a:cubicBezTo>
                    <a:cubicBezTo>
                      <a:pt x="571" y="1299"/>
                      <a:pt x="739" y="1360"/>
                      <a:pt x="905" y="1360"/>
                    </a:cubicBezTo>
                    <a:cubicBezTo>
                      <a:pt x="1253" y="1360"/>
                      <a:pt x="1587" y="1089"/>
                      <a:pt x="1587" y="678"/>
                    </a:cubicBezTo>
                    <a:cubicBezTo>
                      <a:pt x="1587" y="303"/>
                      <a:pt x="1285"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162;p169">
                <a:extLst>
                  <a:ext uri="{FF2B5EF4-FFF2-40B4-BE49-F238E27FC236}">
                    <a16:creationId xmlns:a16="http://schemas.microsoft.com/office/drawing/2014/main" id="{862D29EC-C6FA-706E-09E8-1BB79987CFB0}"/>
                  </a:ext>
                </a:extLst>
              </p:cNvPr>
              <p:cNvSpPr/>
              <p:nvPr/>
            </p:nvSpPr>
            <p:spPr>
              <a:xfrm>
                <a:off x="2855600" y="1810250"/>
                <a:ext cx="39700" cy="34025"/>
              </a:xfrm>
              <a:custGeom>
                <a:avLst/>
                <a:gdLst/>
                <a:ahLst/>
                <a:cxnLst/>
                <a:rect l="l" t="t" r="r" b="b"/>
                <a:pathLst>
                  <a:path w="1588"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163;p169">
                <a:extLst>
                  <a:ext uri="{FF2B5EF4-FFF2-40B4-BE49-F238E27FC236}">
                    <a16:creationId xmlns:a16="http://schemas.microsoft.com/office/drawing/2014/main" id="{AD33EF96-BC0B-396E-695E-A56298EF245E}"/>
                  </a:ext>
                </a:extLst>
              </p:cNvPr>
              <p:cNvSpPr/>
              <p:nvPr/>
            </p:nvSpPr>
            <p:spPr>
              <a:xfrm>
                <a:off x="2799875" y="1810250"/>
                <a:ext cx="39700" cy="34025"/>
              </a:xfrm>
              <a:custGeom>
                <a:avLst/>
                <a:gdLst/>
                <a:ahLst/>
                <a:cxnLst/>
                <a:rect l="l" t="t" r="r" b="b"/>
                <a:pathLst>
                  <a:path w="1588" h="1361" extrusionOk="0">
                    <a:moveTo>
                      <a:pt x="909" y="0"/>
                    </a:moveTo>
                    <a:cubicBezTo>
                      <a:pt x="304" y="0"/>
                      <a:pt x="1" y="736"/>
                      <a:pt x="426" y="1161"/>
                    </a:cubicBezTo>
                    <a:cubicBezTo>
                      <a:pt x="566" y="1299"/>
                      <a:pt x="736" y="1360"/>
                      <a:pt x="903" y="1360"/>
                    </a:cubicBezTo>
                    <a:cubicBezTo>
                      <a:pt x="1253" y="1360"/>
                      <a:pt x="1587" y="1089"/>
                      <a:pt x="1587" y="678"/>
                    </a:cubicBezTo>
                    <a:cubicBezTo>
                      <a:pt x="1587" y="310"/>
                      <a:pt x="1284" y="0"/>
                      <a:pt x="90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164;p169">
                <a:extLst>
                  <a:ext uri="{FF2B5EF4-FFF2-40B4-BE49-F238E27FC236}">
                    <a16:creationId xmlns:a16="http://schemas.microsoft.com/office/drawing/2014/main" id="{7712D624-AEA7-F4A7-F85F-1443459A20B9}"/>
                  </a:ext>
                </a:extLst>
              </p:cNvPr>
              <p:cNvSpPr/>
              <p:nvPr/>
            </p:nvSpPr>
            <p:spPr>
              <a:xfrm>
                <a:off x="2744350" y="1810250"/>
                <a:ext cx="39500" cy="34025"/>
              </a:xfrm>
              <a:custGeom>
                <a:avLst/>
                <a:gdLst/>
                <a:ahLst/>
                <a:cxnLst/>
                <a:rect l="l" t="t" r="r" b="b"/>
                <a:pathLst>
                  <a:path w="1580" h="1361" extrusionOk="0">
                    <a:moveTo>
                      <a:pt x="902" y="0"/>
                    </a:moveTo>
                    <a:cubicBezTo>
                      <a:pt x="303" y="0"/>
                      <a:pt x="0" y="736"/>
                      <a:pt x="426" y="1161"/>
                    </a:cubicBezTo>
                    <a:cubicBezTo>
                      <a:pt x="563" y="1299"/>
                      <a:pt x="732" y="1360"/>
                      <a:pt x="897" y="1360"/>
                    </a:cubicBezTo>
                    <a:cubicBezTo>
                      <a:pt x="1245" y="1360"/>
                      <a:pt x="1580" y="1089"/>
                      <a:pt x="1580" y="678"/>
                    </a:cubicBezTo>
                    <a:cubicBezTo>
                      <a:pt x="1580" y="310"/>
                      <a:pt x="1277"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165;p169">
                <a:extLst>
                  <a:ext uri="{FF2B5EF4-FFF2-40B4-BE49-F238E27FC236}">
                    <a16:creationId xmlns:a16="http://schemas.microsoft.com/office/drawing/2014/main" id="{1AAD8197-1AB6-3328-1AC8-A84BC1940B39}"/>
                  </a:ext>
                </a:extLst>
              </p:cNvPr>
              <p:cNvSpPr/>
              <p:nvPr/>
            </p:nvSpPr>
            <p:spPr>
              <a:xfrm>
                <a:off x="2688625" y="1810250"/>
                <a:ext cx="39700" cy="34025"/>
              </a:xfrm>
              <a:custGeom>
                <a:avLst/>
                <a:gdLst/>
                <a:ahLst/>
                <a:cxnLst/>
                <a:rect l="l" t="t" r="r" b="b"/>
                <a:pathLst>
                  <a:path w="1588" h="1361" extrusionOk="0">
                    <a:moveTo>
                      <a:pt x="909" y="0"/>
                    </a:moveTo>
                    <a:cubicBezTo>
                      <a:pt x="304"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166;p169">
                <a:extLst>
                  <a:ext uri="{FF2B5EF4-FFF2-40B4-BE49-F238E27FC236}">
                    <a16:creationId xmlns:a16="http://schemas.microsoft.com/office/drawing/2014/main" id="{13C90C2E-78B1-500D-4E9C-12AFBBB6A9B0}"/>
                  </a:ext>
                </a:extLst>
              </p:cNvPr>
              <p:cNvSpPr/>
              <p:nvPr/>
            </p:nvSpPr>
            <p:spPr>
              <a:xfrm>
                <a:off x="2632900" y="1810250"/>
                <a:ext cx="39700" cy="34025"/>
              </a:xfrm>
              <a:custGeom>
                <a:avLst/>
                <a:gdLst/>
                <a:ahLst/>
                <a:cxnLst/>
                <a:rect l="l" t="t" r="r" b="b"/>
                <a:pathLst>
                  <a:path w="1588" h="1361" extrusionOk="0">
                    <a:moveTo>
                      <a:pt x="910" y="0"/>
                    </a:moveTo>
                    <a:cubicBezTo>
                      <a:pt x="304" y="0"/>
                      <a:pt x="1" y="736"/>
                      <a:pt x="434" y="1161"/>
                    </a:cubicBezTo>
                    <a:cubicBezTo>
                      <a:pt x="571" y="1299"/>
                      <a:pt x="740" y="1360"/>
                      <a:pt x="905" y="1360"/>
                    </a:cubicBezTo>
                    <a:cubicBezTo>
                      <a:pt x="1253" y="1360"/>
                      <a:pt x="1588" y="1089"/>
                      <a:pt x="1588" y="678"/>
                    </a:cubicBezTo>
                    <a:cubicBezTo>
                      <a:pt x="1588" y="303"/>
                      <a:pt x="1285" y="0"/>
                      <a:pt x="91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167;p169">
                <a:extLst>
                  <a:ext uri="{FF2B5EF4-FFF2-40B4-BE49-F238E27FC236}">
                    <a16:creationId xmlns:a16="http://schemas.microsoft.com/office/drawing/2014/main" id="{E3D245A5-60D9-5FE1-D72B-5E8D2E89520A}"/>
                  </a:ext>
                </a:extLst>
              </p:cNvPr>
              <p:cNvSpPr/>
              <p:nvPr/>
            </p:nvSpPr>
            <p:spPr>
              <a:xfrm>
                <a:off x="2577375" y="1810250"/>
                <a:ext cx="39700" cy="34025"/>
              </a:xfrm>
              <a:custGeom>
                <a:avLst/>
                <a:gdLst/>
                <a:ahLst/>
                <a:cxnLst/>
                <a:rect l="l" t="t" r="r" b="b"/>
                <a:pathLst>
                  <a:path w="1588" h="1361" extrusionOk="0">
                    <a:moveTo>
                      <a:pt x="909" y="0"/>
                    </a:moveTo>
                    <a:cubicBezTo>
                      <a:pt x="303" y="0"/>
                      <a:pt x="1" y="736"/>
                      <a:pt x="426" y="1161"/>
                    </a:cubicBezTo>
                    <a:cubicBezTo>
                      <a:pt x="563" y="1299"/>
                      <a:pt x="733" y="1360"/>
                      <a:pt x="899" y="1360"/>
                    </a:cubicBezTo>
                    <a:cubicBezTo>
                      <a:pt x="1250"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168;p169">
                <a:extLst>
                  <a:ext uri="{FF2B5EF4-FFF2-40B4-BE49-F238E27FC236}">
                    <a16:creationId xmlns:a16="http://schemas.microsoft.com/office/drawing/2014/main" id="{3B7FAF4C-1CC8-D9F6-4063-7D0372205E59}"/>
                  </a:ext>
                </a:extLst>
              </p:cNvPr>
              <p:cNvSpPr/>
              <p:nvPr/>
            </p:nvSpPr>
            <p:spPr>
              <a:xfrm>
                <a:off x="2521850" y="1810250"/>
                <a:ext cx="39675" cy="34025"/>
              </a:xfrm>
              <a:custGeom>
                <a:avLst/>
                <a:gdLst/>
                <a:ahLst/>
                <a:cxnLst/>
                <a:rect l="l" t="t" r="r" b="b"/>
                <a:pathLst>
                  <a:path w="1587" h="1361" extrusionOk="0">
                    <a:moveTo>
                      <a:pt x="909" y="0"/>
                    </a:moveTo>
                    <a:cubicBezTo>
                      <a:pt x="303" y="0"/>
                      <a:pt x="0" y="736"/>
                      <a:pt x="426" y="1161"/>
                    </a:cubicBezTo>
                    <a:cubicBezTo>
                      <a:pt x="563" y="1299"/>
                      <a:pt x="732" y="1360"/>
                      <a:pt x="899" y="1360"/>
                    </a:cubicBezTo>
                    <a:cubicBezTo>
                      <a:pt x="1249" y="1360"/>
                      <a:pt x="1587" y="1089"/>
                      <a:pt x="1587" y="678"/>
                    </a:cubicBezTo>
                    <a:cubicBezTo>
                      <a:pt x="1587" y="303"/>
                      <a:pt x="1277" y="0"/>
                      <a:pt x="90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53" name="TextBox 1052">
            <a:extLst>
              <a:ext uri="{FF2B5EF4-FFF2-40B4-BE49-F238E27FC236}">
                <a16:creationId xmlns:a16="http://schemas.microsoft.com/office/drawing/2014/main" id="{C5217C87-2C4B-8B86-442A-6030958D9DB3}"/>
              </a:ext>
            </a:extLst>
          </p:cNvPr>
          <p:cNvSpPr txBox="1"/>
          <p:nvPr/>
        </p:nvSpPr>
        <p:spPr>
          <a:xfrm>
            <a:off x="5420750" y="0"/>
            <a:ext cx="1863267" cy="276999"/>
          </a:xfrm>
          <a:prstGeom prst="rect">
            <a:avLst/>
          </a:prstGeom>
          <a:noFill/>
        </p:spPr>
        <p:txBody>
          <a:bodyPr wrap="none" rtlCol="0">
            <a:spAutoFit/>
          </a:bodyPr>
          <a:lstStyle/>
          <a:p>
            <a:r>
              <a:rPr lang="en-US" sz="1200" dirty="0" err="1">
                <a:solidFill>
                  <a:schemeClr val="bg1"/>
                </a:solidFill>
              </a:rPr>
              <a:t>Sumber</a:t>
            </a:r>
            <a:r>
              <a:rPr lang="en-US" sz="1200" dirty="0">
                <a:solidFill>
                  <a:schemeClr val="bg1"/>
                </a:solidFill>
              </a:rPr>
              <a:t> : shutterstock.com</a:t>
            </a:r>
          </a:p>
        </p:txBody>
      </p:sp>
      <p:grpSp>
        <p:nvGrpSpPr>
          <p:cNvPr id="6" name="Google Shape;4621;p169">
            <a:extLst>
              <a:ext uri="{FF2B5EF4-FFF2-40B4-BE49-F238E27FC236}">
                <a16:creationId xmlns:a16="http://schemas.microsoft.com/office/drawing/2014/main" id="{4AE1710E-BCB5-9146-1243-FE16879EDF55}"/>
              </a:ext>
            </a:extLst>
          </p:cNvPr>
          <p:cNvGrpSpPr/>
          <p:nvPr/>
        </p:nvGrpSpPr>
        <p:grpSpPr>
          <a:xfrm>
            <a:off x="7730101" y="-631476"/>
            <a:ext cx="1529326" cy="1407510"/>
            <a:chOff x="2127141" y="3043500"/>
            <a:chExt cx="422629" cy="408027"/>
          </a:xfrm>
          <a:effectLst>
            <a:reflection blurRad="6350" stA="52000" endA="300" endPos="35000" dir="5400000" sy="-100000" algn="bl" rotWithShape="0"/>
          </a:effectLst>
        </p:grpSpPr>
        <p:grpSp>
          <p:nvGrpSpPr>
            <p:cNvPr id="7" name="Google Shape;4622;p169">
              <a:extLst>
                <a:ext uri="{FF2B5EF4-FFF2-40B4-BE49-F238E27FC236}">
                  <a16:creationId xmlns:a16="http://schemas.microsoft.com/office/drawing/2014/main" id="{AA01ED55-E2B0-E58D-081A-E99C4F020A2E}"/>
                </a:ext>
              </a:extLst>
            </p:cNvPr>
            <p:cNvGrpSpPr/>
            <p:nvPr/>
          </p:nvGrpSpPr>
          <p:grpSpPr>
            <a:xfrm>
              <a:off x="2127141" y="3048223"/>
              <a:ext cx="418743" cy="403304"/>
              <a:chOff x="2101363" y="3048223"/>
              <a:chExt cx="418743" cy="403304"/>
            </a:xfrm>
          </p:grpSpPr>
          <p:sp>
            <p:nvSpPr>
              <p:cNvPr id="27" name="Google Shape;4623;p169">
                <a:extLst>
                  <a:ext uri="{FF2B5EF4-FFF2-40B4-BE49-F238E27FC236}">
                    <a16:creationId xmlns:a16="http://schemas.microsoft.com/office/drawing/2014/main" id="{057C42B6-84F7-319A-8394-D1E09C00C7C7}"/>
                  </a:ext>
                </a:extLst>
              </p:cNvPr>
              <p:cNvSpPr/>
              <p:nvPr/>
            </p:nvSpPr>
            <p:spPr>
              <a:xfrm>
                <a:off x="2101363" y="3048223"/>
                <a:ext cx="418743" cy="403304"/>
              </a:xfrm>
              <a:custGeom>
                <a:avLst/>
                <a:gdLst/>
                <a:ahLst/>
                <a:cxnLst/>
                <a:rect l="l" t="t" r="r" b="b"/>
                <a:pathLst>
                  <a:path w="8245" h="7941" extrusionOk="0">
                    <a:moveTo>
                      <a:pt x="4278" y="1"/>
                    </a:moveTo>
                    <a:cubicBezTo>
                      <a:pt x="2677" y="1"/>
                      <a:pt x="1227" y="967"/>
                      <a:pt x="614" y="2453"/>
                    </a:cubicBezTo>
                    <a:cubicBezTo>
                      <a:pt x="1" y="3932"/>
                      <a:pt x="340" y="5641"/>
                      <a:pt x="1472" y="6773"/>
                    </a:cubicBezTo>
                    <a:cubicBezTo>
                      <a:pt x="2235" y="7536"/>
                      <a:pt x="3250" y="7940"/>
                      <a:pt x="4283" y="7940"/>
                    </a:cubicBezTo>
                    <a:cubicBezTo>
                      <a:pt x="4793" y="7940"/>
                      <a:pt x="5308" y="7842"/>
                      <a:pt x="5800" y="7639"/>
                    </a:cubicBezTo>
                    <a:cubicBezTo>
                      <a:pt x="7278" y="7019"/>
                      <a:pt x="8245" y="5576"/>
                      <a:pt x="8245" y="3968"/>
                    </a:cubicBezTo>
                    <a:cubicBezTo>
                      <a:pt x="8245" y="1782"/>
                      <a:pt x="6470" y="1"/>
                      <a:pt x="427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624;p169">
                <a:extLst>
                  <a:ext uri="{FF2B5EF4-FFF2-40B4-BE49-F238E27FC236}">
                    <a16:creationId xmlns:a16="http://schemas.microsoft.com/office/drawing/2014/main" id="{3CE9FCF4-210C-1A2A-7625-939F459AFFE5}"/>
                  </a:ext>
                </a:extLst>
              </p:cNvPr>
              <p:cNvSpPr/>
              <p:nvPr/>
            </p:nvSpPr>
            <p:spPr>
              <a:xfrm>
                <a:off x="2119755" y="3068670"/>
                <a:ext cx="397728" cy="333674"/>
              </a:xfrm>
              <a:custGeom>
                <a:avLst/>
                <a:gdLst/>
                <a:ahLst/>
                <a:cxnLst/>
                <a:rect l="l" t="t" r="r" b="b"/>
                <a:pathLst>
                  <a:path w="7884" h="6570" extrusionOk="0">
                    <a:moveTo>
                      <a:pt x="4054" y="193"/>
                    </a:moveTo>
                    <a:cubicBezTo>
                      <a:pt x="4007" y="193"/>
                      <a:pt x="3974" y="204"/>
                      <a:pt x="3974" y="210"/>
                    </a:cubicBezTo>
                    <a:cubicBezTo>
                      <a:pt x="4039" y="253"/>
                      <a:pt x="4104" y="282"/>
                      <a:pt x="4176" y="296"/>
                    </a:cubicBezTo>
                    <a:cubicBezTo>
                      <a:pt x="4227" y="296"/>
                      <a:pt x="4270" y="275"/>
                      <a:pt x="4306" y="246"/>
                    </a:cubicBezTo>
                    <a:cubicBezTo>
                      <a:pt x="4320" y="231"/>
                      <a:pt x="4155" y="195"/>
                      <a:pt x="4090" y="195"/>
                    </a:cubicBezTo>
                    <a:cubicBezTo>
                      <a:pt x="4077" y="194"/>
                      <a:pt x="4065" y="193"/>
                      <a:pt x="4054" y="193"/>
                    </a:cubicBezTo>
                    <a:close/>
                    <a:moveTo>
                      <a:pt x="5083" y="223"/>
                    </a:moveTo>
                    <a:cubicBezTo>
                      <a:pt x="5048" y="223"/>
                      <a:pt x="5009" y="252"/>
                      <a:pt x="5013" y="296"/>
                    </a:cubicBezTo>
                    <a:cubicBezTo>
                      <a:pt x="5026" y="307"/>
                      <a:pt x="5037" y="311"/>
                      <a:pt x="5047" y="311"/>
                    </a:cubicBezTo>
                    <a:cubicBezTo>
                      <a:pt x="5074" y="311"/>
                      <a:pt x="5095" y="281"/>
                      <a:pt x="5128" y="281"/>
                    </a:cubicBezTo>
                    <a:cubicBezTo>
                      <a:pt x="5130" y="281"/>
                      <a:pt x="5133" y="281"/>
                      <a:pt x="5135" y="282"/>
                    </a:cubicBezTo>
                    <a:cubicBezTo>
                      <a:pt x="5135" y="241"/>
                      <a:pt x="5110" y="223"/>
                      <a:pt x="5083" y="223"/>
                    </a:cubicBezTo>
                    <a:close/>
                    <a:moveTo>
                      <a:pt x="6040" y="274"/>
                    </a:moveTo>
                    <a:cubicBezTo>
                      <a:pt x="6036" y="274"/>
                      <a:pt x="6033" y="274"/>
                      <a:pt x="6030" y="275"/>
                    </a:cubicBezTo>
                    <a:cubicBezTo>
                      <a:pt x="5979" y="275"/>
                      <a:pt x="5929" y="296"/>
                      <a:pt x="5922" y="311"/>
                    </a:cubicBezTo>
                    <a:lnTo>
                      <a:pt x="5929" y="311"/>
                    </a:lnTo>
                    <a:cubicBezTo>
                      <a:pt x="5929" y="322"/>
                      <a:pt x="6015" y="334"/>
                      <a:pt x="6067" y="334"/>
                    </a:cubicBezTo>
                    <a:cubicBezTo>
                      <a:pt x="6078" y="334"/>
                      <a:pt x="6088" y="334"/>
                      <a:pt x="6095" y="332"/>
                    </a:cubicBezTo>
                    <a:cubicBezTo>
                      <a:pt x="6129" y="325"/>
                      <a:pt x="6092" y="274"/>
                      <a:pt x="6040" y="274"/>
                    </a:cubicBezTo>
                    <a:close/>
                    <a:moveTo>
                      <a:pt x="3882" y="235"/>
                    </a:moveTo>
                    <a:cubicBezTo>
                      <a:pt x="3854" y="235"/>
                      <a:pt x="3811" y="262"/>
                      <a:pt x="3823" y="275"/>
                    </a:cubicBezTo>
                    <a:cubicBezTo>
                      <a:pt x="3824" y="279"/>
                      <a:pt x="3823" y="281"/>
                      <a:pt x="3819" y="281"/>
                    </a:cubicBezTo>
                    <a:cubicBezTo>
                      <a:pt x="3810" y="281"/>
                      <a:pt x="3785" y="268"/>
                      <a:pt x="3761" y="268"/>
                    </a:cubicBezTo>
                    <a:cubicBezTo>
                      <a:pt x="3752" y="268"/>
                      <a:pt x="3744" y="270"/>
                      <a:pt x="3736" y="275"/>
                    </a:cubicBezTo>
                    <a:cubicBezTo>
                      <a:pt x="3693" y="296"/>
                      <a:pt x="3686" y="368"/>
                      <a:pt x="3707" y="368"/>
                    </a:cubicBezTo>
                    <a:cubicBezTo>
                      <a:pt x="3722" y="376"/>
                      <a:pt x="3736" y="433"/>
                      <a:pt x="3736" y="440"/>
                    </a:cubicBezTo>
                    <a:cubicBezTo>
                      <a:pt x="3736" y="445"/>
                      <a:pt x="3742" y="446"/>
                      <a:pt x="3751" y="446"/>
                    </a:cubicBezTo>
                    <a:cubicBezTo>
                      <a:pt x="3773" y="446"/>
                      <a:pt x="3813" y="436"/>
                      <a:pt x="3823" y="426"/>
                    </a:cubicBezTo>
                    <a:cubicBezTo>
                      <a:pt x="3824" y="426"/>
                      <a:pt x="3825" y="425"/>
                      <a:pt x="3826" y="425"/>
                    </a:cubicBezTo>
                    <a:cubicBezTo>
                      <a:pt x="3844" y="425"/>
                      <a:pt x="3843" y="484"/>
                      <a:pt x="3823" y="498"/>
                    </a:cubicBezTo>
                    <a:cubicBezTo>
                      <a:pt x="3808" y="520"/>
                      <a:pt x="3830" y="556"/>
                      <a:pt x="3852" y="563"/>
                    </a:cubicBezTo>
                    <a:cubicBezTo>
                      <a:pt x="3873" y="563"/>
                      <a:pt x="3902" y="614"/>
                      <a:pt x="3924" y="614"/>
                    </a:cubicBezTo>
                    <a:cubicBezTo>
                      <a:pt x="3938" y="606"/>
                      <a:pt x="3974" y="527"/>
                      <a:pt x="3989" y="498"/>
                    </a:cubicBezTo>
                    <a:cubicBezTo>
                      <a:pt x="3991" y="487"/>
                      <a:pt x="4002" y="484"/>
                      <a:pt x="4017" y="484"/>
                    </a:cubicBezTo>
                    <a:cubicBezTo>
                      <a:pt x="4041" y="484"/>
                      <a:pt x="4074" y="494"/>
                      <a:pt x="4097" y="498"/>
                    </a:cubicBezTo>
                    <a:cubicBezTo>
                      <a:pt x="4098" y="498"/>
                      <a:pt x="4099" y="498"/>
                      <a:pt x="4099" y="498"/>
                    </a:cubicBezTo>
                    <a:cubicBezTo>
                      <a:pt x="4126" y="498"/>
                      <a:pt x="4139" y="389"/>
                      <a:pt x="4104" y="368"/>
                    </a:cubicBezTo>
                    <a:cubicBezTo>
                      <a:pt x="4068" y="354"/>
                      <a:pt x="4025" y="361"/>
                      <a:pt x="4010" y="347"/>
                    </a:cubicBezTo>
                    <a:cubicBezTo>
                      <a:pt x="3996" y="332"/>
                      <a:pt x="3981" y="325"/>
                      <a:pt x="3960" y="318"/>
                    </a:cubicBezTo>
                    <a:cubicBezTo>
                      <a:pt x="3938" y="318"/>
                      <a:pt x="3924" y="246"/>
                      <a:pt x="3895" y="239"/>
                    </a:cubicBezTo>
                    <a:cubicBezTo>
                      <a:pt x="3891" y="236"/>
                      <a:pt x="3887" y="235"/>
                      <a:pt x="3882" y="235"/>
                    </a:cubicBezTo>
                    <a:close/>
                    <a:moveTo>
                      <a:pt x="2056" y="87"/>
                    </a:moveTo>
                    <a:cubicBezTo>
                      <a:pt x="2048" y="87"/>
                      <a:pt x="1883" y="181"/>
                      <a:pt x="1731" y="260"/>
                    </a:cubicBezTo>
                    <a:cubicBezTo>
                      <a:pt x="1558" y="376"/>
                      <a:pt x="1392" y="505"/>
                      <a:pt x="1241" y="650"/>
                    </a:cubicBezTo>
                    <a:cubicBezTo>
                      <a:pt x="1284" y="650"/>
                      <a:pt x="1356" y="642"/>
                      <a:pt x="1385" y="635"/>
                    </a:cubicBezTo>
                    <a:lnTo>
                      <a:pt x="1392" y="635"/>
                    </a:lnTo>
                    <a:cubicBezTo>
                      <a:pt x="1435" y="628"/>
                      <a:pt x="1515" y="614"/>
                      <a:pt x="1522" y="599"/>
                    </a:cubicBezTo>
                    <a:cubicBezTo>
                      <a:pt x="1529" y="585"/>
                      <a:pt x="1529" y="563"/>
                      <a:pt x="1522" y="549"/>
                    </a:cubicBezTo>
                    <a:lnTo>
                      <a:pt x="1544" y="549"/>
                    </a:lnTo>
                    <a:cubicBezTo>
                      <a:pt x="1565" y="549"/>
                      <a:pt x="1594" y="448"/>
                      <a:pt x="1616" y="426"/>
                    </a:cubicBezTo>
                    <a:cubicBezTo>
                      <a:pt x="1659" y="397"/>
                      <a:pt x="1709" y="368"/>
                      <a:pt x="1767" y="354"/>
                    </a:cubicBezTo>
                    <a:cubicBezTo>
                      <a:pt x="1796" y="325"/>
                      <a:pt x="1832" y="296"/>
                      <a:pt x="1868" y="275"/>
                    </a:cubicBezTo>
                    <a:cubicBezTo>
                      <a:pt x="1890" y="267"/>
                      <a:pt x="1926" y="217"/>
                      <a:pt x="1919" y="210"/>
                    </a:cubicBezTo>
                    <a:cubicBezTo>
                      <a:pt x="1919" y="195"/>
                      <a:pt x="1991" y="152"/>
                      <a:pt x="2027" y="138"/>
                    </a:cubicBezTo>
                    <a:cubicBezTo>
                      <a:pt x="2056" y="123"/>
                      <a:pt x="2070" y="87"/>
                      <a:pt x="2056" y="87"/>
                    </a:cubicBezTo>
                    <a:close/>
                    <a:moveTo>
                      <a:pt x="5316" y="498"/>
                    </a:moveTo>
                    <a:cubicBezTo>
                      <a:pt x="5301" y="498"/>
                      <a:pt x="5287" y="520"/>
                      <a:pt x="5287" y="520"/>
                    </a:cubicBezTo>
                    <a:cubicBezTo>
                      <a:pt x="5280" y="527"/>
                      <a:pt x="5135" y="563"/>
                      <a:pt x="5092" y="585"/>
                    </a:cubicBezTo>
                    <a:cubicBezTo>
                      <a:pt x="5056" y="599"/>
                      <a:pt x="5013" y="628"/>
                      <a:pt x="4984" y="657"/>
                    </a:cubicBezTo>
                    <a:cubicBezTo>
                      <a:pt x="4962" y="671"/>
                      <a:pt x="4933" y="815"/>
                      <a:pt x="4919" y="837"/>
                    </a:cubicBezTo>
                    <a:cubicBezTo>
                      <a:pt x="4912" y="852"/>
                      <a:pt x="4970" y="909"/>
                      <a:pt x="4991" y="924"/>
                    </a:cubicBezTo>
                    <a:cubicBezTo>
                      <a:pt x="5006" y="927"/>
                      <a:pt x="5018" y="929"/>
                      <a:pt x="5030" y="929"/>
                    </a:cubicBezTo>
                    <a:cubicBezTo>
                      <a:pt x="5042" y="929"/>
                      <a:pt x="5052" y="927"/>
                      <a:pt x="5063" y="924"/>
                    </a:cubicBezTo>
                    <a:cubicBezTo>
                      <a:pt x="5063" y="880"/>
                      <a:pt x="5056" y="830"/>
                      <a:pt x="5042" y="787"/>
                    </a:cubicBezTo>
                    <a:cubicBezTo>
                      <a:pt x="5020" y="758"/>
                      <a:pt x="5135" y="700"/>
                      <a:pt x="5171" y="664"/>
                    </a:cubicBezTo>
                    <a:lnTo>
                      <a:pt x="5164" y="664"/>
                    </a:lnTo>
                    <a:cubicBezTo>
                      <a:pt x="5200" y="635"/>
                      <a:pt x="5323" y="592"/>
                      <a:pt x="5337" y="556"/>
                    </a:cubicBezTo>
                    <a:cubicBezTo>
                      <a:pt x="5345" y="534"/>
                      <a:pt x="5337" y="513"/>
                      <a:pt x="5316" y="498"/>
                    </a:cubicBezTo>
                    <a:close/>
                    <a:moveTo>
                      <a:pt x="3092" y="1109"/>
                    </a:moveTo>
                    <a:cubicBezTo>
                      <a:pt x="3084" y="1109"/>
                      <a:pt x="3071" y="1162"/>
                      <a:pt x="3058" y="1169"/>
                    </a:cubicBezTo>
                    <a:cubicBezTo>
                      <a:pt x="3042" y="1179"/>
                      <a:pt x="3054" y="1186"/>
                      <a:pt x="3064" y="1186"/>
                    </a:cubicBezTo>
                    <a:cubicBezTo>
                      <a:pt x="3067" y="1186"/>
                      <a:pt x="3071" y="1185"/>
                      <a:pt x="3073" y="1183"/>
                    </a:cubicBezTo>
                    <a:cubicBezTo>
                      <a:pt x="3073" y="1183"/>
                      <a:pt x="3074" y="1183"/>
                      <a:pt x="3074" y="1183"/>
                    </a:cubicBezTo>
                    <a:lnTo>
                      <a:pt x="3074" y="1183"/>
                    </a:lnTo>
                    <a:cubicBezTo>
                      <a:pt x="3079" y="1183"/>
                      <a:pt x="3072" y="1220"/>
                      <a:pt x="3065" y="1234"/>
                    </a:cubicBezTo>
                    <a:cubicBezTo>
                      <a:pt x="3051" y="1248"/>
                      <a:pt x="3123" y="1263"/>
                      <a:pt x="3130" y="1284"/>
                    </a:cubicBezTo>
                    <a:cubicBezTo>
                      <a:pt x="3142" y="1302"/>
                      <a:pt x="3159" y="1315"/>
                      <a:pt x="3181" y="1315"/>
                    </a:cubicBezTo>
                    <a:cubicBezTo>
                      <a:pt x="3185" y="1315"/>
                      <a:pt x="3190" y="1314"/>
                      <a:pt x="3195" y="1313"/>
                    </a:cubicBezTo>
                    <a:cubicBezTo>
                      <a:pt x="3217" y="1313"/>
                      <a:pt x="3275" y="1284"/>
                      <a:pt x="3289" y="1284"/>
                    </a:cubicBezTo>
                    <a:cubicBezTo>
                      <a:pt x="3311" y="1277"/>
                      <a:pt x="3325" y="1183"/>
                      <a:pt x="3318" y="1169"/>
                    </a:cubicBezTo>
                    <a:cubicBezTo>
                      <a:pt x="3311" y="1147"/>
                      <a:pt x="3217" y="1147"/>
                      <a:pt x="3195" y="1147"/>
                    </a:cubicBezTo>
                    <a:cubicBezTo>
                      <a:pt x="3159" y="1140"/>
                      <a:pt x="3130" y="1126"/>
                      <a:pt x="3094" y="1111"/>
                    </a:cubicBezTo>
                    <a:cubicBezTo>
                      <a:pt x="3094" y="1110"/>
                      <a:pt x="3093" y="1109"/>
                      <a:pt x="3092" y="1109"/>
                    </a:cubicBezTo>
                    <a:close/>
                    <a:moveTo>
                      <a:pt x="1228" y="1247"/>
                    </a:moveTo>
                    <a:cubicBezTo>
                      <a:pt x="1212" y="1247"/>
                      <a:pt x="1181" y="1271"/>
                      <a:pt x="1169" y="1284"/>
                    </a:cubicBezTo>
                    <a:cubicBezTo>
                      <a:pt x="1154" y="1299"/>
                      <a:pt x="1169" y="1364"/>
                      <a:pt x="1197" y="1364"/>
                    </a:cubicBezTo>
                    <a:cubicBezTo>
                      <a:pt x="1218" y="1364"/>
                      <a:pt x="1256" y="1283"/>
                      <a:pt x="1285" y="1283"/>
                    </a:cubicBezTo>
                    <a:cubicBezTo>
                      <a:pt x="1287" y="1283"/>
                      <a:pt x="1289" y="1283"/>
                      <a:pt x="1291" y="1284"/>
                    </a:cubicBezTo>
                    <a:cubicBezTo>
                      <a:pt x="1318" y="1301"/>
                      <a:pt x="1337" y="1309"/>
                      <a:pt x="1342" y="1309"/>
                    </a:cubicBezTo>
                    <a:cubicBezTo>
                      <a:pt x="1343" y="1309"/>
                      <a:pt x="1343" y="1308"/>
                      <a:pt x="1342" y="1306"/>
                    </a:cubicBezTo>
                    <a:cubicBezTo>
                      <a:pt x="1306" y="1284"/>
                      <a:pt x="1270" y="1263"/>
                      <a:pt x="1233" y="1248"/>
                    </a:cubicBezTo>
                    <a:cubicBezTo>
                      <a:pt x="1232" y="1247"/>
                      <a:pt x="1230" y="1247"/>
                      <a:pt x="1228" y="1247"/>
                    </a:cubicBezTo>
                    <a:close/>
                    <a:moveTo>
                      <a:pt x="2928" y="0"/>
                    </a:moveTo>
                    <a:cubicBezTo>
                      <a:pt x="2863" y="15"/>
                      <a:pt x="2806" y="22"/>
                      <a:pt x="2748" y="29"/>
                    </a:cubicBezTo>
                    <a:cubicBezTo>
                      <a:pt x="2676" y="29"/>
                      <a:pt x="2604" y="29"/>
                      <a:pt x="2532" y="37"/>
                    </a:cubicBezTo>
                    <a:cubicBezTo>
                      <a:pt x="2503" y="51"/>
                      <a:pt x="2481" y="101"/>
                      <a:pt x="2488" y="123"/>
                    </a:cubicBezTo>
                    <a:cubicBezTo>
                      <a:pt x="2496" y="145"/>
                      <a:pt x="2359" y="145"/>
                      <a:pt x="2323" y="145"/>
                    </a:cubicBezTo>
                    <a:cubicBezTo>
                      <a:pt x="2214" y="159"/>
                      <a:pt x="2106" y="181"/>
                      <a:pt x="2005" y="224"/>
                    </a:cubicBezTo>
                    <a:cubicBezTo>
                      <a:pt x="1948" y="253"/>
                      <a:pt x="1904" y="332"/>
                      <a:pt x="1919" y="332"/>
                    </a:cubicBezTo>
                    <a:cubicBezTo>
                      <a:pt x="1940" y="339"/>
                      <a:pt x="1890" y="383"/>
                      <a:pt x="1854" y="390"/>
                    </a:cubicBezTo>
                    <a:cubicBezTo>
                      <a:pt x="1825" y="404"/>
                      <a:pt x="1753" y="412"/>
                      <a:pt x="1738" y="426"/>
                    </a:cubicBezTo>
                    <a:cubicBezTo>
                      <a:pt x="1717" y="440"/>
                      <a:pt x="1753" y="455"/>
                      <a:pt x="1760" y="469"/>
                    </a:cubicBezTo>
                    <a:cubicBezTo>
                      <a:pt x="1761" y="470"/>
                      <a:pt x="1762" y="471"/>
                      <a:pt x="1764" y="471"/>
                    </a:cubicBezTo>
                    <a:cubicBezTo>
                      <a:pt x="1771" y="471"/>
                      <a:pt x="1782" y="464"/>
                      <a:pt x="1794" y="464"/>
                    </a:cubicBezTo>
                    <a:cubicBezTo>
                      <a:pt x="1799" y="464"/>
                      <a:pt x="1805" y="466"/>
                      <a:pt x="1810" y="469"/>
                    </a:cubicBezTo>
                    <a:cubicBezTo>
                      <a:pt x="1839" y="477"/>
                      <a:pt x="1875" y="484"/>
                      <a:pt x="1904" y="491"/>
                    </a:cubicBezTo>
                    <a:cubicBezTo>
                      <a:pt x="1926" y="498"/>
                      <a:pt x="1854" y="505"/>
                      <a:pt x="1818" y="513"/>
                    </a:cubicBezTo>
                    <a:cubicBezTo>
                      <a:pt x="1782" y="513"/>
                      <a:pt x="1789" y="577"/>
                      <a:pt x="1818" y="592"/>
                    </a:cubicBezTo>
                    <a:cubicBezTo>
                      <a:pt x="1838" y="597"/>
                      <a:pt x="1880" y="602"/>
                      <a:pt x="1906" y="602"/>
                    </a:cubicBezTo>
                    <a:cubicBezTo>
                      <a:pt x="1916" y="602"/>
                      <a:pt x="1924" y="601"/>
                      <a:pt x="1926" y="599"/>
                    </a:cubicBezTo>
                    <a:cubicBezTo>
                      <a:pt x="1928" y="596"/>
                      <a:pt x="1933" y="594"/>
                      <a:pt x="1941" y="594"/>
                    </a:cubicBezTo>
                    <a:cubicBezTo>
                      <a:pt x="1966" y="594"/>
                      <a:pt x="2014" y="608"/>
                      <a:pt x="2041" y="614"/>
                    </a:cubicBezTo>
                    <a:cubicBezTo>
                      <a:pt x="2077" y="614"/>
                      <a:pt x="2099" y="700"/>
                      <a:pt x="2113" y="722"/>
                    </a:cubicBezTo>
                    <a:cubicBezTo>
                      <a:pt x="2121" y="758"/>
                      <a:pt x="2128" y="787"/>
                      <a:pt x="2121" y="823"/>
                    </a:cubicBezTo>
                    <a:cubicBezTo>
                      <a:pt x="2121" y="841"/>
                      <a:pt x="2167" y="869"/>
                      <a:pt x="2185" y="869"/>
                    </a:cubicBezTo>
                    <a:cubicBezTo>
                      <a:pt x="2189" y="869"/>
                      <a:pt x="2192" y="868"/>
                      <a:pt x="2193" y="866"/>
                    </a:cubicBezTo>
                    <a:cubicBezTo>
                      <a:pt x="2195" y="864"/>
                      <a:pt x="2196" y="863"/>
                      <a:pt x="2198" y="863"/>
                    </a:cubicBezTo>
                    <a:cubicBezTo>
                      <a:pt x="2205" y="863"/>
                      <a:pt x="2197" y="895"/>
                      <a:pt x="2178" y="895"/>
                    </a:cubicBezTo>
                    <a:cubicBezTo>
                      <a:pt x="2149" y="895"/>
                      <a:pt x="2171" y="967"/>
                      <a:pt x="2200" y="974"/>
                    </a:cubicBezTo>
                    <a:cubicBezTo>
                      <a:pt x="2229" y="989"/>
                      <a:pt x="2207" y="1032"/>
                      <a:pt x="2193" y="1046"/>
                    </a:cubicBezTo>
                    <a:cubicBezTo>
                      <a:pt x="2171" y="1061"/>
                      <a:pt x="2186" y="1104"/>
                      <a:pt x="2164" y="1118"/>
                    </a:cubicBezTo>
                    <a:cubicBezTo>
                      <a:pt x="2149" y="1133"/>
                      <a:pt x="2229" y="1277"/>
                      <a:pt x="2229" y="1349"/>
                    </a:cubicBezTo>
                    <a:cubicBezTo>
                      <a:pt x="2229" y="1429"/>
                      <a:pt x="2272" y="1486"/>
                      <a:pt x="2294" y="1486"/>
                    </a:cubicBezTo>
                    <a:cubicBezTo>
                      <a:pt x="2308" y="1486"/>
                      <a:pt x="2373" y="1501"/>
                      <a:pt x="2380" y="1515"/>
                    </a:cubicBezTo>
                    <a:cubicBezTo>
                      <a:pt x="2384" y="1518"/>
                      <a:pt x="2388" y="1520"/>
                      <a:pt x="2392" y="1520"/>
                    </a:cubicBezTo>
                    <a:cubicBezTo>
                      <a:pt x="2407" y="1520"/>
                      <a:pt x="2425" y="1505"/>
                      <a:pt x="2431" y="1493"/>
                    </a:cubicBezTo>
                    <a:cubicBezTo>
                      <a:pt x="2452" y="1472"/>
                      <a:pt x="2474" y="1443"/>
                      <a:pt x="2488" y="1414"/>
                    </a:cubicBezTo>
                    <a:cubicBezTo>
                      <a:pt x="2517" y="1349"/>
                      <a:pt x="2539" y="1284"/>
                      <a:pt x="2553" y="1219"/>
                    </a:cubicBezTo>
                    <a:cubicBezTo>
                      <a:pt x="2557" y="1209"/>
                      <a:pt x="2577" y="1207"/>
                      <a:pt x="2598" y="1207"/>
                    </a:cubicBezTo>
                    <a:cubicBezTo>
                      <a:pt x="2608" y="1207"/>
                      <a:pt x="2618" y="1207"/>
                      <a:pt x="2627" y="1207"/>
                    </a:cubicBezTo>
                    <a:cubicBezTo>
                      <a:pt x="2636" y="1207"/>
                      <a:pt x="2644" y="1207"/>
                      <a:pt x="2647" y="1205"/>
                    </a:cubicBezTo>
                    <a:cubicBezTo>
                      <a:pt x="2669" y="1183"/>
                      <a:pt x="2698" y="1169"/>
                      <a:pt x="2719" y="1147"/>
                    </a:cubicBezTo>
                    <a:cubicBezTo>
                      <a:pt x="2734" y="1133"/>
                      <a:pt x="2835" y="1097"/>
                      <a:pt x="2863" y="1075"/>
                    </a:cubicBezTo>
                    <a:cubicBezTo>
                      <a:pt x="2892" y="1054"/>
                      <a:pt x="2936" y="967"/>
                      <a:pt x="2950" y="953"/>
                    </a:cubicBezTo>
                    <a:cubicBezTo>
                      <a:pt x="2972" y="931"/>
                      <a:pt x="2943" y="938"/>
                      <a:pt x="2914" y="924"/>
                    </a:cubicBezTo>
                    <a:cubicBezTo>
                      <a:pt x="2892" y="916"/>
                      <a:pt x="2892" y="888"/>
                      <a:pt x="2907" y="873"/>
                    </a:cubicBezTo>
                    <a:cubicBezTo>
                      <a:pt x="2943" y="873"/>
                      <a:pt x="2986" y="880"/>
                      <a:pt x="3022" y="895"/>
                    </a:cubicBezTo>
                    <a:cubicBezTo>
                      <a:pt x="3027" y="897"/>
                      <a:pt x="3032" y="898"/>
                      <a:pt x="3037" y="898"/>
                    </a:cubicBezTo>
                    <a:cubicBezTo>
                      <a:pt x="3066" y="898"/>
                      <a:pt x="3099" y="871"/>
                      <a:pt x="3087" y="859"/>
                    </a:cubicBezTo>
                    <a:cubicBezTo>
                      <a:pt x="3074" y="846"/>
                      <a:pt x="3071" y="843"/>
                      <a:pt x="3075" y="843"/>
                    </a:cubicBezTo>
                    <a:cubicBezTo>
                      <a:pt x="3077" y="843"/>
                      <a:pt x="3081" y="844"/>
                      <a:pt x="3087" y="844"/>
                    </a:cubicBezTo>
                    <a:cubicBezTo>
                      <a:pt x="3088" y="845"/>
                      <a:pt x="3088" y="845"/>
                      <a:pt x="3088" y="845"/>
                    </a:cubicBezTo>
                    <a:cubicBezTo>
                      <a:pt x="3095" y="845"/>
                      <a:pt x="3101" y="800"/>
                      <a:pt x="3094" y="787"/>
                    </a:cubicBezTo>
                    <a:cubicBezTo>
                      <a:pt x="3080" y="779"/>
                      <a:pt x="3174" y="707"/>
                      <a:pt x="3159" y="650"/>
                    </a:cubicBezTo>
                    <a:cubicBezTo>
                      <a:pt x="3145" y="585"/>
                      <a:pt x="3181" y="520"/>
                      <a:pt x="3210" y="520"/>
                    </a:cubicBezTo>
                    <a:cubicBezTo>
                      <a:pt x="3231" y="513"/>
                      <a:pt x="3224" y="448"/>
                      <a:pt x="3195" y="440"/>
                    </a:cubicBezTo>
                    <a:cubicBezTo>
                      <a:pt x="3166" y="433"/>
                      <a:pt x="3195" y="426"/>
                      <a:pt x="3202" y="412"/>
                    </a:cubicBezTo>
                    <a:cubicBezTo>
                      <a:pt x="3224" y="390"/>
                      <a:pt x="3224" y="354"/>
                      <a:pt x="3224" y="325"/>
                    </a:cubicBezTo>
                    <a:cubicBezTo>
                      <a:pt x="3217" y="311"/>
                      <a:pt x="3267" y="296"/>
                      <a:pt x="3282" y="282"/>
                    </a:cubicBezTo>
                    <a:cubicBezTo>
                      <a:pt x="3303" y="260"/>
                      <a:pt x="3332" y="246"/>
                      <a:pt x="3368" y="239"/>
                    </a:cubicBezTo>
                    <a:cubicBezTo>
                      <a:pt x="3387" y="239"/>
                      <a:pt x="3395" y="194"/>
                      <a:pt x="3382" y="188"/>
                    </a:cubicBezTo>
                    <a:lnTo>
                      <a:pt x="3383" y="188"/>
                    </a:lnTo>
                    <a:cubicBezTo>
                      <a:pt x="3383" y="188"/>
                      <a:pt x="3382" y="188"/>
                      <a:pt x="3382" y="188"/>
                    </a:cubicBezTo>
                    <a:lnTo>
                      <a:pt x="3382" y="188"/>
                    </a:lnTo>
                    <a:cubicBezTo>
                      <a:pt x="3381" y="188"/>
                      <a:pt x="3380" y="187"/>
                      <a:pt x="3379" y="187"/>
                    </a:cubicBezTo>
                    <a:cubicBezTo>
                      <a:pt x="3378" y="187"/>
                      <a:pt x="3377" y="188"/>
                      <a:pt x="3376" y="188"/>
                    </a:cubicBezTo>
                    <a:lnTo>
                      <a:pt x="3376" y="188"/>
                    </a:lnTo>
                    <a:cubicBezTo>
                      <a:pt x="3343" y="187"/>
                      <a:pt x="3316" y="180"/>
                      <a:pt x="3289" y="166"/>
                    </a:cubicBezTo>
                    <a:cubicBezTo>
                      <a:pt x="3263" y="156"/>
                      <a:pt x="3232" y="149"/>
                      <a:pt x="3201" y="149"/>
                    </a:cubicBezTo>
                    <a:cubicBezTo>
                      <a:pt x="3190" y="149"/>
                      <a:pt x="3178" y="150"/>
                      <a:pt x="3166" y="152"/>
                    </a:cubicBezTo>
                    <a:cubicBezTo>
                      <a:pt x="3164" y="153"/>
                      <a:pt x="3162" y="154"/>
                      <a:pt x="3160" y="154"/>
                    </a:cubicBezTo>
                    <a:cubicBezTo>
                      <a:pt x="3142" y="154"/>
                      <a:pt x="3162" y="94"/>
                      <a:pt x="3195" y="87"/>
                    </a:cubicBezTo>
                    <a:cubicBezTo>
                      <a:pt x="3231" y="80"/>
                      <a:pt x="3202" y="29"/>
                      <a:pt x="3159" y="29"/>
                    </a:cubicBezTo>
                    <a:cubicBezTo>
                      <a:pt x="3128" y="29"/>
                      <a:pt x="3055" y="13"/>
                      <a:pt x="3021" y="13"/>
                    </a:cubicBezTo>
                    <a:cubicBezTo>
                      <a:pt x="3015" y="13"/>
                      <a:pt x="3011" y="14"/>
                      <a:pt x="3008" y="15"/>
                    </a:cubicBezTo>
                    <a:cubicBezTo>
                      <a:pt x="3005" y="16"/>
                      <a:pt x="3001" y="16"/>
                      <a:pt x="2997" y="16"/>
                    </a:cubicBezTo>
                    <a:cubicBezTo>
                      <a:pt x="2974" y="16"/>
                      <a:pt x="2941" y="0"/>
                      <a:pt x="2928" y="0"/>
                    </a:cubicBezTo>
                    <a:close/>
                    <a:moveTo>
                      <a:pt x="3202" y="1760"/>
                    </a:moveTo>
                    <a:cubicBezTo>
                      <a:pt x="3196" y="1760"/>
                      <a:pt x="3170" y="1811"/>
                      <a:pt x="3155" y="1811"/>
                    </a:cubicBezTo>
                    <a:cubicBezTo>
                      <a:pt x="3154" y="1811"/>
                      <a:pt x="3153" y="1811"/>
                      <a:pt x="3152" y="1811"/>
                    </a:cubicBezTo>
                    <a:cubicBezTo>
                      <a:pt x="3151" y="1810"/>
                      <a:pt x="3150" y="1810"/>
                      <a:pt x="3150" y="1810"/>
                    </a:cubicBezTo>
                    <a:cubicBezTo>
                      <a:pt x="3137" y="1810"/>
                      <a:pt x="3130" y="1863"/>
                      <a:pt x="3130" y="1883"/>
                    </a:cubicBezTo>
                    <a:cubicBezTo>
                      <a:pt x="3135" y="1897"/>
                      <a:pt x="3157" y="1902"/>
                      <a:pt x="3178" y="1902"/>
                    </a:cubicBezTo>
                    <a:cubicBezTo>
                      <a:pt x="3190" y="1902"/>
                      <a:pt x="3202" y="1900"/>
                      <a:pt x="3210" y="1897"/>
                    </a:cubicBezTo>
                    <a:cubicBezTo>
                      <a:pt x="3231" y="1897"/>
                      <a:pt x="3246" y="1876"/>
                      <a:pt x="3246" y="1861"/>
                    </a:cubicBezTo>
                    <a:cubicBezTo>
                      <a:pt x="3246" y="1840"/>
                      <a:pt x="3217" y="1760"/>
                      <a:pt x="3202" y="1760"/>
                    </a:cubicBezTo>
                    <a:close/>
                    <a:moveTo>
                      <a:pt x="7826" y="2633"/>
                    </a:moveTo>
                    <a:cubicBezTo>
                      <a:pt x="7804" y="2647"/>
                      <a:pt x="7782" y="2662"/>
                      <a:pt x="7775" y="2669"/>
                    </a:cubicBezTo>
                    <a:cubicBezTo>
                      <a:pt x="7761" y="2676"/>
                      <a:pt x="7667" y="2734"/>
                      <a:pt x="7638" y="2756"/>
                    </a:cubicBezTo>
                    <a:lnTo>
                      <a:pt x="7638" y="2763"/>
                    </a:lnTo>
                    <a:cubicBezTo>
                      <a:pt x="7624" y="2777"/>
                      <a:pt x="7609" y="2799"/>
                      <a:pt x="7616" y="2821"/>
                    </a:cubicBezTo>
                    <a:lnTo>
                      <a:pt x="7609" y="2821"/>
                    </a:lnTo>
                    <a:cubicBezTo>
                      <a:pt x="7595" y="2821"/>
                      <a:pt x="7595" y="2885"/>
                      <a:pt x="7609" y="2893"/>
                    </a:cubicBezTo>
                    <a:cubicBezTo>
                      <a:pt x="7611" y="2894"/>
                      <a:pt x="7612" y="2895"/>
                      <a:pt x="7614" y="2895"/>
                    </a:cubicBezTo>
                    <a:cubicBezTo>
                      <a:pt x="7632" y="2895"/>
                      <a:pt x="7668" y="2841"/>
                      <a:pt x="7681" y="2835"/>
                    </a:cubicBezTo>
                    <a:cubicBezTo>
                      <a:pt x="7703" y="2821"/>
                      <a:pt x="7725" y="2813"/>
                      <a:pt x="7753" y="2813"/>
                    </a:cubicBezTo>
                    <a:cubicBezTo>
                      <a:pt x="7775" y="2813"/>
                      <a:pt x="7804" y="2806"/>
                      <a:pt x="7833" y="2792"/>
                    </a:cubicBezTo>
                    <a:cubicBezTo>
                      <a:pt x="7840" y="2784"/>
                      <a:pt x="7847" y="2777"/>
                      <a:pt x="7854" y="2763"/>
                    </a:cubicBezTo>
                    <a:cubicBezTo>
                      <a:pt x="7847" y="2720"/>
                      <a:pt x="7833" y="2676"/>
                      <a:pt x="7826" y="2633"/>
                    </a:cubicBezTo>
                    <a:close/>
                    <a:moveTo>
                      <a:pt x="1255" y="3160"/>
                    </a:moveTo>
                    <a:cubicBezTo>
                      <a:pt x="1248" y="3160"/>
                      <a:pt x="1241" y="3181"/>
                      <a:pt x="1241" y="3203"/>
                    </a:cubicBezTo>
                    <a:cubicBezTo>
                      <a:pt x="1242" y="3208"/>
                      <a:pt x="1246" y="3210"/>
                      <a:pt x="1250" y="3210"/>
                    </a:cubicBezTo>
                    <a:cubicBezTo>
                      <a:pt x="1265" y="3210"/>
                      <a:pt x="1291" y="3187"/>
                      <a:pt x="1291" y="3181"/>
                    </a:cubicBezTo>
                    <a:cubicBezTo>
                      <a:pt x="1291" y="3167"/>
                      <a:pt x="1262" y="3160"/>
                      <a:pt x="1255" y="3160"/>
                    </a:cubicBezTo>
                    <a:close/>
                    <a:moveTo>
                      <a:pt x="1169" y="3167"/>
                    </a:moveTo>
                    <a:cubicBezTo>
                      <a:pt x="1154" y="3167"/>
                      <a:pt x="1147" y="3188"/>
                      <a:pt x="1147" y="3196"/>
                    </a:cubicBezTo>
                    <a:cubicBezTo>
                      <a:pt x="1147" y="3210"/>
                      <a:pt x="1154" y="3217"/>
                      <a:pt x="1161" y="3217"/>
                    </a:cubicBezTo>
                    <a:cubicBezTo>
                      <a:pt x="1162" y="3218"/>
                      <a:pt x="1162" y="3218"/>
                      <a:pt x="1163" y="3218"/>
                    </a:cubicBezTo>
                    <a:cubicBezTo>
                      <a:pt x="1170" y="3218"/>
                      <a:pt x="1182" y="3173"/>
                      <a:pt x="1169" y="3167"/>
                    </a:cubicBezTo>
                    <a:close/>
                    <a:moveTo>
                      <a:pt x="7326" y="3164"/>
                    </a:moveTo>
                    <a:cubicBezTo>
                      <a:pt x="7324" y="3164"/>
                      <a:pt x="7322" y="3165"/>
                      <a:pt x="7321" y="3167"/>
                    </a:cubicBezTo>
                    <a:cubicBezTo>
                      <a:pt x="7306" y="3188"/>
                      <a:pt x="7314" y="3246"/>
                      <a:pt x="7321" y="3261"/>
                    </a:cubicBezTo>
                    <a:cubicBezTo>
                      <a:pt x="7324" y="3267"/>
                      <a:pt x="7329" y="3271"/>
                      <a:pt x="7334" y="3271"/>
                    </a:cubicBezTo>
                    <a:cubicBezTo>
                      <a:pt x="7341" y="3271"/>
                      <a:pt x="7349" y="3265"/>
                      <a:pt x="7357" y="3253"/>
                    </a:cubicBezTo>
                    <a:lnTo>
                      <a:pt x="7357" y="3261"/>
                    </a:lnTo>
                    <a:cubicBezTo>
                      <a:pt x="7370" y="3241"/>
                      <a:pt x="7342" y="3164"/>
                      <a:pt x="7326" y="3164"/>
                    </a:cubicBezTo>
                    <a:close/>
                    <a:moveTo>
                      <a:pt x="1337" y="3231"/>
                    </a:moveTo>
                    <a:cubicBezTo>
                      <a:pt x="1324" y="3231"/>
                      <a:pt x="1313" y="3255"/>
                      <a:pt x="1313" y="3268"/>
                    </a:cubicBezTo>
                    <a:cubicBezTo>
                      <a:pt x="1313" y="3282"/>
                      <a:pt x="1320" y="3289"/>
                      <a:pt x="1334" y="3289"/>
                    </a:cubicBezTo>
                    <a:cubicBezTo>
                      <a:pt x="1340" y="3289"/>
                      <a:pt x="1351" y="3314"/>
                      <a:pt x="1368" y="3314"/>
                    </a:cubicBezTo>
                    <a:cubicBezTo>
                      <a:pt x="1371" y="3314"/>
                      <a:pt x="1374" y="3313"/>
                      <a:pt x="1378" y="3311"/>
                    </a:cubicBezTo>
                    <a:lnTo>
                      <a:pt x="1385" y="3311"/>
                    </a:lnTo>
                    <a:cubicBezTo>
                      <a:pt x="1407" y="3304"/>
                      <a:pt x="1407" y="3275"/>
                      <a:pt x="1392" y="3275"/>
                    </a:cubicBezTo>
                    <a:cubicBezTo>
                      <a:pt x="1385" y="3275"/>
                      <a:pt x="1356" y="3239"/>
                      <a:pt x="1342" y="3232"/>
                    </a:cubicBezTo>
                    <a:cubicBezTo>
                      <a:pt x="1340" y="3231"/>
                      <a:pt x="1339" y="3231"/>
                      <a:pt x="1337" y="3231"/>
                    </a:cubicBezTo>
                    <a:close/>
                    <a:moveTo>
                      <a:pt x="1188" y="3443"/>
                    </a:moveTo>
                    <a:cubicBezTo>
                      <a:pt x="1164" y="3443"/>
                      <a:pt x="1125" y="3459"/>
                      <a:pt x="1125" y="3470"/>
                    </a:cubicBezTo>
                    <a:lnTo>
                      <a:pt x="1133" y="3470"/>
                    </a:lnTo>
                    <a:cubicBezTo>
                      <a:pt x="1133" y="3472"/>
                      <a:pt x="1139" y="3473"/>
                      <a:pt x="1148" y="3473"/>
                    </a:cubicBezTo>
                    <a:cubicBezTo>
                      <a:pt x="1166" y="3473"/>
                      <a:pt x="1195" y="3470"/>
                      <a:pt x="1205" y="3470"/>
                    </a:cubicBezTo>
                    <a:cubicBezTo>
                      <a:pt x="1219" y="3470"/>
                      <a:pt x="1219" y="3455"/>
                      <a:pt x="1205" y="3448"/>
                    </a:cubicBezTo>
                    <a:cubicBezTo>
                      <a:pt x="1201" y="3445"/>
                      <a:pt x="1195" y="3443"/>
                      <a:pt x="1188" y="3443"/>
                    </a:cubicBezTo>
                    <a:close/>
                    <a:moveTo>
                      <a:pt x="1088" y="3251"/>
                    </a:moveTo>
                    <a:cubicBezTo>
                      <a:pt x="1074" y="3251"/>
                      <a:pt x="1060" y="3251"/>
                      <a:pt x="1046" y="3253"/>
                    </a:cubicBezTo>
                    <a:cubicBezTo>
                      <a:pt x="1010" y="3253"/>
                      <a:pt x="981" y="3275"/>
                      <a:pt x="959" y="3304"/>
                    </a:cubicBezTo>
                    <a:cubicBezTo>
                      <a:pt x="955" y="3313"/>
                      <a:pt x="978" y="3319"/>
                      <a:pt x="1001" y="3319"/>
                    </a:cubicBezTo>
                    <a:cubicBezTo>
                      <a:pt x="1016" y="3319"/>
                      <a:pt x="1030" y="3317"/>
                      <a:pt x="1039" y="3311"/>
                    </a:cubicBezTo>
                    <a:cubicBezTo>
                      <a:pt x="1082" y="3311"/>
                      <a:pt x="1125" y="3318"/>
                      <a:pt x="1169" y="3347"/>
                    </a:cubicBezTo>
                    <a:cubicBezTo>
                      <a:pt x="1183" y="3369"/>
                      <a:pt x="1219" y="3376"/>
                      <a:pt x="1248" y="3376"/>
                    </a:cubicBezTo>
                    <a:cubicBezTo>
                      <a:pt x="1250" y="3375"/>
                      <a:pt x="1252" y="3375"/>
                      <a:pt x="1253" y="3375"/>
                    </a:cubicBezTo>
                    <a:cubicBezTo>
                      <a:pt x="1275" y="3375"/>
                      <a:pt x="1263" y="3420"/>
                      <a:pt x="1270" y="3434"/>
                    </a:cubicBezTo>
                    <a:cubicBezTo>
                      <a:pt x="1277" y="3448"/>
                      <a:pt x="1342" y="3462"/>
                      <a:pt x="1356" y="3470"/>
                    </a:cubicBezTo>
                    <a:cubicBezTo>
                      <a:pt x="1359" y="3472"/>
                      <a:pt x="1362" y="3473"/>
                      <a:pt x="1365" y="3473"/>
                    </a:cubicBezTo>
                    <a:cubicBezTo>
                      <a:pt x="1380" y="3473"/>
                      <a:pt x="1404" y="3454"/>
                      <a:pt x="1422" y="3454"/>
                    </a:cubicBezTo>
                    <a:cubicBezTo>
                      <a:pt x="1424" y="3454"/>
                      <a:pt x="1426" y="3455"/>
                      <a:pt x="1428" y="3455"/>
                    </a:cubicBezTo>
                    <a:cubicBezTo>
                      <a:pt x="1457" y="3455"/>
                      <a:pt x="1421" y="3361"/>
                      <a:pt x="1378" y="3361"/>
                    </a:cubicBezTo>
                    <a:cubicBezTo>
                      <a:pt x="1334" y="3361"/>
                      <a:pt x="1298" y="3325"/>
                      <a:pt x="1284" y="3318"/>
                    </a:cubicBezTo>
                    <a:cubicBezTo>
                      <a:pt x="1262" y="3304"/>
                      <a:pt x="1233" y="3289"/>
                      <a:pt x="1212" y="3275"/>
                    </a:cubicBezTo>
                    <a:cubicBezTo>
                      <a:pt x="1169" y="3259"/>
                      <a:pt x="1129" y="3251"/>
                      <a:pt x="1088" y="3251"/>
                    </a:cubicBezTo>
                    <a:close/>
                    <a:moveTo>
                      <a:pt x="1558" y="3426"/>
                    </a:moveTo>
                    <a:cubicBezTo>
                      <a:pt x="1544" y="3426"/>
                      <a:pt x="1500" y="3455"/>
                      <a:pt x="1500" y="3470"/>
                    </a:cubicBezTo>
                    <a:lnTo>
                      <a:pt x="1508" y="3470"/>
                    </a:lnTo>
                    <a:cubicBezTo>
                      <a:pt x="1508" y="3473"/>
                      <a:pt x="1517" y="3474"/>
                      <a:pt x="1530" y="3474"/>
                    </a:cubicBezTo>
                    <a:cubicBezTo>
                      <a:pt x="1547" y="3474"/>
                      <a:pt x="1568" y="3471"/>
                      <a:pt x="1572" y="3462"/>
                    </a:cubicBezTo>
                    <a:cubicBezTo>
                      <a:pt x="1580" y="3441"/>
                      <a:pt x="1580" y="3426"/>
                      <a:pt x="1558" y="3426"/>
                    </a:cubicBezTo>
                    <a:close/>
                    <a:moveTo>
                      <a:pt x="7411" y="3397"/>
                    </a:moveTo>
                    <a:cubicBezTo>
                      <a:pt x="7372" y="3397"/>
                      <a:pt x="7379" y="3506"/>
                      <a:pt x="7400" y="3520"/>
                    </a:cubicBezTo>
                    <a:cubicBezTo>
                      <a:pt x="7402" y="3522"/>
                      <a:pt x="7404" y="3523"/>
                      <a:pt x="7406" y="3523"/>
                    </a:cubicBezTo>
                    <a:cubicBezTo>
                      <a:pt x="7423" y="3523"/>
                      <a:pt x="7452" y="3481"/>
                      <a:pt x="7465" y="3455"/>
                    </a:cubicBezTo>
                    <a:lnTo>
                      <a:pt x="7465" y="3462"/>
                    </a:lnTo>
                    <a:cubicBezTo>
                      <a:pt x="7472" y="3434"/>
                      <a:pt x="7451" y="3412"/>
                      <a:pt x="7415" y="3398"/>
                    </a:cubicBezTo>
                    <a:cubicBezTo>
                      <a:pt x="7413" y="3397"/>
                      <a:pt x="7412" y="3397"/>
                      <a:pt x="7411" y="3397"/>
                    </a:cubicBezTo>
                    <a:close/>
                    <a:moveTo>
                      <a:pt x="7575" y="3591"/>
                    </a:moveTo>
                    <a:cubicBezTo>
                      <a:pt x="7560" y="3591"/>
                      <a:pt x="7537" y="3616"/>
                      <a:pt x="7537" y="3636"/>
                    </a:cubicBezTo>
                    <a:cubicBezTo>
                      <a:pt x="7537" y="3664"/>
                      <a:pt x="7487" y="3672"/>
                      <a:pt x="7472" y="3693"/>
                    </a:cubicBezTo>
                    <a:cubicBezTo>
                      <a:pt x="7465" y="3708"/>
                      <a:pt x="7465" y="3722"/>
                      <a:pt x="7472" y="3722"/>
                    </a:cubicBezTo>
                    <a:cubicBezTo>
                      <a:pt x="7487" y="3722"/>
                      <a:pt x="7537" y="3773"/>
                      <a:pt x="7544" y="3780"/>
                    </a:cubicBezTo>
                    <a:lnTo>
                      <a:pt x="7544" y="3787"/>
                    </a:lnTo>
                    <a:cubicBezTo>
                      <a:pt x="7545" y="3788"/>
                      <a:pt x="7546" y="3788"/>
                      <a:pt x="7547" y="3788"/>
                    </a:cubicBezTo>
                    <a:cubicBezTo>
                      <a:pt x="7559" y="3788"/>
                      <a:pt x="7597" y="3758"/>
                      <a:pt x="7624" y="3751"/>
                    </a:cubicBezTo>
                    <a:cubicBezTo>
                      <a:pt x="7653" y="3751"/>
                      <a:pt x="7674" y="3672"/>
                      <a:pt x="7653" y="3664"/>
                    </a:cubicBezTo>
                    <a:cubicBezTo>
                      <a:pt x="7631" y="3657"/>
                      <a:pt x="7602" y="3599"/>
                      <a:pt x="7580" y="3592"/>
                    </a:cubicBezTo>
                    <a:cubicBezTo>
                      <a:pt x="7579" y="3592"/>
                      <a:pt x="7577" y="3591"/>
                      <a:pt x="7575" y="3591"/>
                    </a:cubicBezTo>
                    <a:close/>
                    <a:moveTo>
                      <a:pt x="6089" y="3796"/>
                    </a:moveTo>
                    <a:cubicBezTo>
                      <a:pt x="6078" y="3796"/>
                      <a:pt x="6064" y="3806"/>
                      <a:pt x="6051" y="3823"/>
                    </a:cubicBezTo>
                    <a:lnTo>
                      <a:pt x="6051" y="3838"/>
                    </a:lnTo>
                    <a:cubicBezTo>
                      <a:pt x="6038" y="3863"/>
                      <a:pt x="6112" y="3912"/>
                      <a:pt x="6133" y="3912"/>
                    </a:cubicBezTo>
                    <a:cubicBezTo>
                      <a:pt x="6135" y="3912"/>
                      <a:pt x="6137" y="3911"/>
                      <a:pt x="6138" y="3910"/>
                    </a:cubicBezTo>
                    <a:cubicBezTo>
                      <a:pt x="6138" y="3874"/>
                      <a:pt x="6131" y="3838"/>
                      <a:pt x="6109" y="3809"/>
                    </a:cubicBezTo>
                    <a:cubicBezTo>
                      <a:pt x="6103" y="3800"/>
                      <a:pt x="6097" y="3796"/>
                      <a:pt x="6089" y="3796"/>
                    </a:cubicBezTo>
                    <a:close/>
                    <a:moveTo>
                      <a:pt x="6580" y="3970"/>
                    </a:moveTo>
                    <a:cubicBezTo>
                      <a:pt x="6579" y="3970"/>
                      <a:pt x="6581" y="3973"/>
                      <a:pt x="6585" y="3982"/>
                    </a:cubicBezTo>
                    <a:lnTo>
                      <a:pt x="6585" y="3975"/>
                    </a:lnTo>
                    <a:cubicBezTo>
                      <a:pt x="6582" y="3972"/>
                      <a:pt x="6580" y="3970"/>
                      <a:pt x="6580" y="3970"/>
                    </a:cubicBezTo>
                    <a:close/>
                    <a:moveTo>
                      <a:pt x="7745" y="4112"/>
                    </a:moveTo>
                    <a:cubicBezTo>
                      <a:pt x="7702" y="4112"/>
                      <a:pt x="7662" y="4132"/>
                      <a:pt x="7667" y="4176"/>
                    </a:cubicBezTo>
                    <a:lnTo>
                      <a:pt x="7667" y="4184"/>
                    </a:lnTo>
                    <a:cubicBezTo>
                      <a:pt x="7681" y="4193"/>
                      <a:pt x="7701" y="4198"/>
                      <a:pt x="7722" y="4198"/>
                    </a:cubicBezTo>
                    <a:cubicBezTo>
                      <a:pt x="7766" y="4198"/>
                      <a:pt x="7814" y="4177"/>
                      <a:pt x="7818" y="4133"/>
                    </a:cubicBezTo>
                    <a:cubicBezTo>
                      <a:pt x="7799" y="4119"/>
                      <a:pt x="7772" y="4112"/>
                      <a:pt x="7745" y="4112"/>
                    </a:cubicBezTo>
                    <a:close/>
                    <a:moveTo>
                      <a:pt x="7883" y="4198"/>
                    </a:moveTo>
                    <a:lnTo>
                      <a:pt x="7847" y="4220"/>
                    </a:lnTo>
                    <a:cubicBezTo>
                      <a:pt x="7839" y="4224"/>
                      <a:pt x="7816" y="4228"/>
                      <a:pt x="7797" y="4228"/>
                    </a:cubicBezTo>
                    <a:cubicBezTo>
                      <a:pt x="7783" y="4228"/>
                      <a:pt x="7771" y="4226"/>
                      <a:pt x="7768" y="4220"/>
                    </a:cubicBezTo>
                    <a:cubicBezTo>
                      <a:pt x="7767" y="4218"/>
                      <a:pt x="7766" y="4217"/>
                      <a:pt x="7764" y="4217"/>
                    </a:cubicBezTo>
                    <a:cubicBezTo>
                      <a:pt x="7757" y="4217"/>
                      <a:pt x="7744" y="4249"/>
                      <a:pt x="7732" y="4249"/>
                    </a:cubicBezTo>
                    <a:cubicBezTo>
                      <a:pt x="7725" y="4255"/>
                      <a:pt x="7730" y="4279"/>
                      <a:pt x="7742" y="4279"/>
                    </a:cubicBezTo>
                    <a:cubicBezTo>
                      <a:pt x="7743" y="4279"/>
                      <a:pt x="7745" y="4278"/>
                      <a:pt x="7746" y="4277"/>
                    </a:cubicBezTo>
                    <a:cubicBezTo>
                      <a:pt x="7749" y="4277"/>
                      <a:pt x="7751" y="4276"/>
                      <a:pt x="7754" y="4276"/>
                    </a:cubicBezTo>
                    <a:cubicBezTo>
                      <a:pt x="7778" y="4276"/>
                      <a:pt x="7823" y="4302"/>
                      <a:pt x="7862" y="4328"/>
                    </a:cubicBezTo>
                    <a:cubicBezTo>
                      <a:pt x="7869" y="4285"/>
                      <a:pt x="7876" y="4241"/>
                      <a:pt x="7883" y="4198"/>
                    </a:cubicBezTo>
                    <a:close/>
                    <a:moveTo>
                      <a:pt x="7454" y="4111"/>
                    </a:moveTo>
                    <a:cubicBezTo>
                      <a:pt x="7417" y="4111"/>
                      <a:pt x="7343" y="4214"/>
                      <a:pt x="7357" y="4270"/>
                    </a:cubicBezTo>
                    <a:cubicBezTo>
                      <a:pt x="7366" y="4311"/>
                      <a:pt x="7378" y="4323"/>
                      <a:pt x="7387" y="4323"/>
                    </a:cubicBezTo>
                    <a:cubicBezTo>
                      <a:pt x="7393" y="4323"/>
                      <a:pt x="7397" y="4319"/>
                      <a:pt x="7400" y="4314"/>
                    </a:cubicBezTo>
                    <a:cubicBezTo>
                      <a:pt x="7401" y="4312"/>
                      <a:pt x="7403" y="4312"/>
                      <a:pt x="7406" y="4312"/>
                    </a:cubicBezTo>
                    <a:cubicBezTo>
                      <a:pt x="7421" y="4312"/>
                      <a:pt x="7460" y="4328"/>
                      <a:pt x="7472" y="4328"/>
                    </a:cubicBezTo>
                    <a:cubicBezTo>
                      <a:pt x="7475" y="4329"/>
                      <a:pt x="7477" y="4330"/>
                      <a:pt x="7479" y="4330"/>
                    </a:cubicBezTo>
                    <a:cubicBezTo>
                      <a:pt x="7486" y="4330"/>
                      <a:pt x="7484" y="4317"/>
                      <a:pt x="7472" y="4299"/>
                    </a:cubicBezTo>
                    <a:cubicBezTo>
                      <a:pt x="7458" y="4263"/>
                      <a:pt x="7465" y="4227"/>
                      <a:pt x="7487" y="4198"/>
                    </a:cubicBezTo>
                    <a:cubicBezTo>
                      <a:pt x="7501" y="4198"/>
                      <a:pt x="7487" y="4119"/>
                      <a:pt x="7458" y="4112"/>
                    </a:cubicBezTo>
                    <a:cubicBezTo>
                      <a:pt x="7457" y="4111"/>
                      <a:pt x="7455" y="4111"/>
                      <a:pt x="7454" y="4111"/>
                    </a:cubicBezTo>
                    <a:close/>
                    <a:moveTo>
                      <a:pt x="7262" y="3924"/>
                    </a:moveTo>
                    <a:cubicBezTo>
                      <a:pt x="7238" y="3924"/>
                      <a:pt x="7161" y="4091"/>
                      <a:pt x="7104" y="4119"/>
                    </a:cubicBezTo>
                    <a:cubicBezTo>
                      <a:pt x="7054" y="4155"/>
                      <a:pt x="7025" y="4220"/>
                      <a:pt x="7039" y="4285"/>
                    </a:cubicBezTo>
                    <a:cubicBezTo>
                      <a:pt x="7054" y="4306"/>
                      <a:pt x="7176" y="4321"/>
                      <a:pt x="7198" y="4335"/>
                    </a:cubicBezTo>
                    <a:cubicBezTo>
                      <a:pt x="7205" y="4342"/>
                      <a:pt x="7212" y="4345"/>
                      <a:pt x="7218" y="4345"/>
                    </a:cubicBezTo>
                    <a:cubicBezTo>
                      <a:pt x="7233" y="4345"/>
                      <a:pt x="7246" y="4333"/>
                      <a:pt x="7256" y="4328"/>
                    </a:cubicBezTo>
                    <a:cubicBezTo>
                      <a:pt x="7263" y="4328"/>
                      <a:pt x="7263" y="4321"/>
                      <a:pt x="7256" y="4314"/>
                    </a:cubicBezTo>
                    <a:cubicBezTo>
                      <a:pt x="7256" y="4314"/>
                      <a:pt x="7299" y="4263"/>
                      <a:pt x="7306" y="4234"/>
                    </a:cubicBezTo>
                    <a:cubicBezTo>
                      <a:pt x="7314" y="4198"/>
                      <a:pt x="7321" y="4155"/>
                      <a:pt x="7321" y="4126"/>
                    </a:cubicBezTo>
                    <a:cubicBezTo>
                      <a:pt x="7321" y="4097"/>
                      <a:pt x="7335" y="4018"/>
                      <a:pt x="7335" y="3996"/>
                    </a:cubicBezTo>
                    <a:cubicBezTo>
                      <a:pt x="7342" y="3982"/>
                      <a:pt x="7292" y="3931"/>
                      <a:pt x="7263" y="3924"/>
                    </a:cubicBezTo>
                    <a:cubicBezTo>
                      <a:pt x="7263" y="3924"/>
                      <a:pt x="7262" y="3924"/>
                      <a:pt x="7262" y="3924"/>
                    </a:cubicBezTo>
                    <a:close/>
                    <a:moveTo>
                      <a:pt x="6627" y="3964"/>
                    </a:moveTo>
                    <a:cubicBezTo>
                      <a:pt x="6623" y="3964"/>
                      <a:pt x="6608" y="3990"/>
                      <a:pt x="6596" y="3990"/>
                    </a:cubicBezTo>
                    <a:cubicBezTo>
                      <a:pt x="6595" y="3990"/>
                      <a:pt x="6593" y="3990"/>
                      <a:pt x="6592" y="3989"/>
                    </a:cubicBezTo>
                    <a:lnTo>
                      <a:pt x="6592" y="3989"/>
                    </a:lnTo>
                    <a:lnTo>
                      <a:pt x="6650" y="4032"/>
                    </a:lnTo>
                    <a:cubicBezTo>
                      <a:pt x="6708" y="4068"/>
                      <a:pt x="6809" y="4328"/>
                      <a:pt x="6830" y="4342"/>
                    </a:cubicBezTo>
                    <a:cubicBezTo>
                      <a:pt x="6833" y="4345"/>
                      <a:pt x="6835" y="4346"/>
                      <a:pt x="6838" y="4346"/>
                    </a:cubicBezTo>
                    <a:cubicBezTo>
                      <a:pt x="6859" y="4346"/>
                      <a:pt x="6886" y="4274"/>
                      <a:pt x="6874" y="4241"/>
                    </a:cubicBezTo>
                    <a:lnTo>
                      <a:pt x="6874" y="4241"/>
                    </a:lnTo>
                    <a:lnTo>
                      <a:pt x="6874" y="4256"/>
                    </a:lnTo>
                    <a:cubicBezTo>
                      <a:pt x="6845" y="4198"/>
                      <a:pt x="6801" y="4148"/>
                      <a:pt x="6751" y="4112"/>
                    </a:cubicBezTo>
                    <a:lnTo>
                      <a:pt x="6737" y="4083"/>
                    </a:lnTo>
                    <a:lnTo>
                      <a:pt x="6715" y="4047"/>
                    </a:lnTo>
                    <a:cubicBezTo>
                      <a:pt x="6693" y="4003"/>
                      <a:pt x="6636" y="3975"/>
                      <a:pt x="6628" y="3967"/>
                    </a:cubicBezTo>
                    <a:cubicBezTo>
                      <a:pt x="6628" y="3965"/>
                      <a:pt x="6628" y="3964"/>
                      <a:pt x="6627" y="3964"/>
                    </a:cubicBezTo>
                    <a:close/>
                    <a:moveTo>
                      <a:pt x="6966" y="4409"/>
                    </a:moveTo>
                    <a:cubicBezTo>
                      <a:pt x="6938" y="4409"/>
                      <a:pt x="6911" y="4422"/>
                      <a:pt x="6895" y="4443"/>
                    </a:cubicBezTo>
                    <a:cubicBezTo>
                      <a:pt x="6895" y="4458"/>
                      <a:pt x="7068" y="4487"/>
                      <a:pt x="7126" y="4508"/>
                    </a:cubicBezTo>
                    <a:cubicBezTo>
                      <a:pt x="7162" y="4517"/>
                      <a:pt x="7189" y="4523"/>
                      <a:pt x="7203" y="4523"/>
                    </a:cubicBezTo>
                    <a:cubicBezTo>
                      <a:pt x="7212" y="4523"/>
                      <a:pt x="7215" y="4521"/>
                      <a:pt x="7213" y="4515"/>
                    </a:cubicBezTo>
                    <a:cubicBezTo>
                      <a:pt x="7198" y="4508"/>
                      <a:pt x="7039" y="4429"/>
                      <a:pt x="6996" y="4414"/>
                    </a:cubicBezTo>
                    <a:cubicBezTo>
                      <a:pt x="6987" y="4411"/>
                      <a:pt x="6976" y="4409"/>
                      <a:pt x="6966" y="4409"/>
                    </a:cubicBezTo>
                    <a:close/>
                    <a:moveTo>
                      <a:pt x="5022" y="4679"/>
                    </a:moveTo>
                    <a:cubicBezTo>
                      <a:pt x="5012" y="4679"/>
                      <a:pt x="4989" y="4710"/>
                      <a:pt x="4984" y="4732"/>
                    </a:cubicBezTo>
                    <a:cubicBezTo>
                      <a:pt x="4977" y="4761"/>
                      <a:pt x="4890" y="4818"/>
                      <a:pt x="4876" y="4840"/>
                    </a:cubicBezTo>
                    <a:cubicBezTo>
                      <a:pt x="4854" y="4883"/>
                      <a:pt x="4847" y="4919"/>
                      <a:pt x="4847" y="4963"/>
                    </a:cubicBezTo>
                    <a:cubicBezTo>
                      <a:pt x="4847" y="4999"/>
                      <a:pt x="4840" y="5028"/>
                      <a:pt x="4832" y="5056"/>
                    </a:cubicBezTo>
                    <a:cubicBezTo>
                      <a:pt x="4832" y="5107"/>
                      <a:pt x="4840" y="5157"/>
                      <a:pt x="4854" y="5208"/>
                    </a:cubicBezTo>
                    <a:cubicBezTo>
                      <a:pt x="4854" y="5237"/>
                      <a:pt x="4919" y="5258"/>
                      <a:pt x="4933" y="5258"/>
                    </a:cubicBezTo>
                    <a:cubicBezTo>
                      <a:pt x="4970" y="5222"/>
                      <a:pt x="4998" y="5179"/>
                      <a:pt x="5013" y="5129"/>
                    </a:cubicBezTo>
                    <a:cubicBezTo>
                      <a:pt x="5020" y="5100"/>
                      <a:pt x="5020" y="5064"/>
                      <a:pt x="5027" y="5035"/>
                    </a:cubicBezTo>
                    <a:cubicBezTo>
                      <a:pt x="5027" y="5013"/>
                      <a:pt x="5027" y="4999"/>
                      <a:pt x="5042" y="4984"/>
                    </a:cubicBezTo>
                    <a:cubicBezTo>
                      <a:pt x="5056" y="4963"/>
                      <a:pt x="5063" y="4941"/>
                      <a:pt x="5063" y="4912"/>
                    </a:cubicBezTo>
                    <a:cubicBezTo>
                      <a:pt x="5056" y="4840"/>
                      <a:pt x="5042" y="4761"/>
                      <a:pt x="5027" y="4689"/>
                    </a:cubicBezTo>
                    <a:cubicBezTo>
                      <a:pt x="5027" y="4682"/>
                      <a:pt x="5025" y="4679"/>
                      <a:pt x="5022" y="4679"/>
                    </a:cubicBezTo>
                    <a:close/>
                    <a:moveTo>
                      <a:pt x="6304" y="475"/>
                    </a:moveTo>
                    <a:cubicBezTo>
                      <a:pt x="6286" y="475"/>
                      <a:pt x="6252" y="494"/>
                      <a:pt x="6246" y="513"/>
                    </a:cubicBezTo>
                    <a:cubicBezTo>
                      <a:pt x="6246" y="541"/>
                      <a:pt x="6167" y="556"/>
                      <a:pt x="6160" y="570"/>
                    </a:cubicBezTo>
                    <a:cubicBezTo>
                      <a:pt x="6152" y="582"/>
                      <a:pt x="6141" y="588"/>
                      <a:pt x="6130" y="588"/>
                    </a:cubicBezTo>
                    <a:cubicBezTo>
                      <a:pt x="6121" y="588"/>
                      <a:pt x="6112" y="584"/>
                      <a:pt x="6102" y="577"/>
                    </a:cubicBezTo>
                    <a:cubicBezTo>
                      <a:pt x="6101" y="577"/>
                      <a:pt x="6100" y="577"/>
                      <a:pt x="6098" y="577"/>
                    </a:cubicBezTo>
                    <a:cubicBezTo>
                      <a:pt x="6082" y="577"/>
                      <a:pt x="6019" y="607"/>
                      <a:pt x="5986" y="614"/>
                    </a:cubicBezTo>
                    <a:cubicBezTo>
                      <a:pt x="5943" y="621"/>
                      <a:pt x="5907" y="635"/>
                      <a:pt x="5871" y="650"/>
                    </a:cubicBezTo>
                    <a:cubicBezTo>
                      <a:pt x="5842" y="671"/>
                      <a:pt x="5821" y="686"/>
                      <a:pt x="5806" y="715"/>
                    </a:cubicBezTo>
                    <a:cubicBezTo>
                      <a:pt x="5792" y="736"/>
                      <a:pt x="5763" y="751"/>
                      <a:pt x="5741" y="758"/>
                    </a:cubicBezTo>
                    <a:cubicBezTo>
                      <a:pt x="5727" y="765"/>
                      <a:pt x="5727" y="830"/>
                      <a:pt x="5748" y="844"/>
                    </a:cubicBezTo>
                    <a:cubicBezTo>
                      <a:pt x="5752" y="846"/>
                      <a:pt x="5754" y="846"/>
                      <a:pt x="5753" y="846"/>
                    </a:cubicBezTo>
                    <a:cubicBezTo>
                      <a:pt x="5750" y="846"/>
                      <a:pt x="5708" y="834"/>
                      <a:pt x="5691" y="823"/>
                    </a:cubicBezTo>
                    <a:cubicBezTo>
                      <a:pt x="5687" y="821"/>
                      <a:pt x="5683" y="820"/>
                      <a:pt x="5679" y="820"/>
                    </a:cubicBezTo>
                    <a:cubicBezTo>
                      <a:pt x="5656" y="820"/>
                      <a:pt x="5639" y="854"/>
                      <a:pt x="5633" y="866"/>
                    </a:cubicBezTo>
                    <a:cubicBezTo>
                      <a:pt x="5631" y="869"/>
                      <a:pt x="5629" y="871"/>
                      <a:pt x="5626" y="871"/>
                    </a:cubicBezTo>
                    <a:cubicBezTo>
                      <a:pt x="5615" y="871"/>
                      <a:pt x="5599" y="854"/>
                      <a:pt x="5604" y="837"/>
                    </a:cubicBezTo>
                    <a:cubicBezTo>
                      <a:pt x="5604" y="822"/>
                      <a:pt x="5570" y="810"/>
                      <a:pt x="5549" y="810"/>
                    </a:cubicBezTo>
                    <a:cubicBezTo>
                      <a:pt x="5541" y="810"/>
                      <a:pt x="5534" y="811"/>
                      <a:pt x="5532" y="815"/>
                    </a:cubicBezTo>
                    <a:cubicBezTo>
                      <a:pt x="5530" y="819"/>
                      <a:pt x="5527" y="820"/>
                      <a:pt x="5522" y="820"/>
                    </a:cubicBezTo>
                    <a:cubicBezTo>
                      <a:pt x="5506" y="820"/>
                      <a:pt x="5478" y="807"/>
                      <a:pt x="5467" y="801"/>
                    </a:cubicBezTo>
                    <a:cubicBezTo>
                      <a:pt x="5467" y="801"/>
                      <a:pt x="5466" y="801"/>
                      <a:pt x="5465" y="801"/>
                    </a:cubicBezTo>
                    <a:cubicBezTo>
                      <a:pt x="5446" y="801"/>
                      <a:pt x="5372" y="874"/>
                      <a:pt x="5345" y="895"/>
                    </a:cubicBezTo>
                    <a:cubicBezTo>
                      <a:pt x="5296" y="925"/>
                      <a:pt x="5243" y="940"/>
                      <a:pt x="5194" y="940"/>
                    </a:cubicBezTo>
                    <a:cubicBezTo>
                      <a:pt x="5184" y="940"/>
                      <a:pt x="5174" y="939"/>
                      <a:pt x="5164" y="938"/>
                    </a:cubicBezTo>
                    <a:cubicBezTo>
                      <a:pt x="5162" y="937"/>
                      <a:pt x="5159" y="936"/>
                      <a:pt x="5157" y="936"/>
                    </a:cubicBezTo>
                    <a:cubicBezTo>
                      <a:pt x="5132" y="936"/>
                      <a:pt x="5116" y="996"/>
                      <a:pt x="5135" y="1003"/>
                    </a:cubicBezTo>
                    <a:lnTo>
                      <a:pt x="5042" y="1003"/>
                    </a:lnTo>
                    <a:cubicBezTo>
                      <a:pt x="4977" y="1017"/>
                      <a:pt x="4912" y="1039"/>
                      <a:pt x="4854" y="1075"/>
                    </a:cubicBezTo>
                    <a:cubicBezTo>
                      <a:pt x="4847" y="1080"/>
                      <a:pt x="4839" y="1082"/>
                      <a:pt x="4831" y="1082"/>
                    </a:cubicBezTo>
                    <a:cubicBezTo>
                      <a:pt x="4816" y="1082"/>
                      <a:pt x="4804" y="1073"/>
                      <a:pt x="4804" y="1054"/>
                    </a:cubicBezTo>
                    <a:cubicBezTo>
                      <a:pt x="4804" y="1039"/>
                      <a:pt x="4753" y="1025"/>
                      <a:pt x="4739" y="1017"/>
                    </a:cubicBezTo>
                    <a:cubicBezTo>
                      <a:pt x="4738" y="1017"/>
                      <a:pt x="4738" y="1017"/>
                      <a:pt x="4738" y="1017"/>
                    </a:cubicBezTo>
                    <a:cubicBezTo>
                      <a:pt x="4729" y="1017"/>
                      <a:pt x="4702" y="1105"/>
                      <a:pt x="4681" y="1126"/>
                    </a:cubicBezTo>
                    <a:cubicBezTo>
                      <a:pt x="4679" y="1127"/>
                      <a:pt x="4677" y="1127"/>
                      <a:pt x="4674" y="1127"/>
                    </a:cubicBezTo>
                    <a:cubicBezTo>
                      <a:pt x="4648" y="1127"/>
                      <a:pt x="4619" y="1052"/>
                      <a:pt x="4573" y="1032"/>
                    </a:cubicBezTo>
                    <a:cubicBezTo>
                      <a:pt x="4515" y="1017"/>
                      <a:pt x="4429" y="967"/>
                      <a:pt x="4400" y="960"/>
                    </a:cubicBezTo>
                    <a:cubicBezTo>
                      <a:pt x="4364" y="938"/>
                      <a:pt x="4335" y="916"/>
                      <a:pt x="4313" y="888"/>
                    </a:cubicBezTo>
                    <a:cubicBezTo>
                      <a:pt x="4277" y="866"/>
                      <a:pt x="4241" y="859"/>
                      <a:pt x="4205" y="859"/>
                    </a:cubicBezTo>
                    <a:cubicBezTo>
                      <a:pt x="4162" y="873"/>
                      <a:pt x="4118" y="888"/>
                      <a:pt x="4082" y="916"/>
                    </a:cubicBezTo>
                    <a:cubicBezTo>
                      <a:pt x="4068" y="931"/>
                      <a:pt x="4032" y="931"/>
                      <a:pt x="4025" y="938"/>
                    </a:cubicBezTo>
                    <a:cubicBezTo>
                      <a:pt x="4017" y="945"/>
                      <a:pt x="3931" y="1025"/>
                      <a:pt x="3902" y="1054"/>
                    </a:cubicBezTo>
                    <a:cubicBezTo>
                      <a:pt x="3859" y="1104"/>
                      <a:pt x="3823" y="1154"/>
                      <a:pt x="3794" y="1212"/>
                    </a:cubicBezTo>
                    <a:cubicBezTo>
                      <a:pt x="3779" y="1234"/>
                      <a:pt x="3758" y="1241"/>
                      <a:pt x="3736" y="1248"/>
                    </a:cubicBezTo>
                    <a:cubicBezTo>
                      <a:pt x="3722" y="1248"/>
                      <a:pt x="3715" y="1277"/>
                      <a:pt x="3715" y="1284"/>
                    </a:cubicBezTo>
                    <a:cubicBezTo>
                      <a:pt x="3715" y="1299"/>
                      <a:pt x="3621" y="1349"/>
                      <a:pt x="3606" y="1392"/>
                    </a:cubicBezTo>
                    <a:cubicBezTo>
                      <a:pt x="3606" y="1450"/>
                      <a:pt x="3606" y="1515"/>
                      <a:pt x="3621" y="1573"/>
                    </a:cubicBezTo>
                    <a:cubicBezTo>
                      <a:pt x="3621" y="1609"/>
                      <a:pt x="3657" y="1681"/>
                      <a:pt x="3678" y="1681"/>
                    </a:cubicBezTo>
                    <a:cubicBezTo>
                      <a:pt x="3707" y="1681"/>
                      <a:pt x="3693" y="1739"/>
                      <a:pt x="3686" y="1753"/>
                    </a:cubicBezTo>
                    <a:cubicBezTo>
                      <a:pt x="3678" y="1775"/>
                      <a:pt x="3707" y="1789"/>
                      <a:pt x="3700" y="1804"/>
                    </a:cubicBezTo>
                    <a:cubicBezTo>
                      <a:pt x="3700" y="1818"/>
                      <a:pt x="3635" y="1840"/>
                      <a:pt x="3614" y="1847"/>
                    </a:cubicBezTo>
                    <a:cubicBezTo>
                      <a:pt x="3585" y="1861"/>
                      <a:pt x="3563" y="1890"/>
                      <a:pt x="3556" y="1919"/>
                    </a:cubicBezTo>
                    <a:cubicBezTo>
                      <a:pt x="3556" y="1933"/>
                      <a:pt x="3484" y="1941"/>
                      <a:pt x="3462" y="1962"/>
                    </a:cubicBezTo>
                    <a:cubicBezTo>
                      <a:pt x="3469" y="1948"/>
                      <a:pt x="3477" y="1926"/>
                      <a:pt x="3484" y="1919"/>
                    </a:cubicBezTo>
                    <a:cubicBezTo>
                      <a:pt x="3491" y="1890"/>
                      <a:pt x="3484" y="1869"/>
                      <a:pt x="3469" y="1847"/>
                    </a:cubicBezTo>
                    <a:cubicBezTo>
                      <a:pt x="3455" y="1840"/>
                      <a:pt x="3455" y="1724"/>
                      <a:pt x="3440" y="1695"/>
                    </a:cubicBezTo>
                    <a:cubicBezTo>
                      <a:pt x="3419" y="1667"/>
                      <a:pt x="3397" y="1645"/>
                      <a:pt x="3368" y="1623"/>
                    </a:cubicBezTo>
                    <a:cubicBezTo>
                      <a:pt x="3361" y="1616"/>
                      <a:pt x="3376" y="1580"/>
                      <a:pt x="3383" y="1573"/>
                    </a:cubicBezTo>
                    <a:cubicBezTo>
                      <a:pt x="3388" y="1562"/>
                      <a:pt x="3355" y="1556"/>
                      <a:pt x="3331" y="1556"/>
                    </a:cubicBezTo>
                    <a:cubicBezTo>
                      <a:pt x="3322" y="1556"/>
                      <a:pt x="3315" y="1556"/>
                      <a:pt x="3311" y="1558"/>
                    </a:cubicBezTo>
                    <a:cubicBezTo>
                      <a:pt x="3296" y="1566"/>
                      <a:pt x="3289" y="1681"/>
                      <a:pt x="3282" y="1717"/>
                    </a:cubicBezTo>
                    <a:cubicBezTo>
                      <a:pt x="3282" y="1746"/>
                      <a:pt x="3296" y="1775"/>
                      <a:pt x="3318" y="1796"/>
                    </a:cubicBezTo>
                    <a:cubicBezTo>
                      <a:pt x="3332" y="1796"/>
                      <a:pt x="3325" y="1854"/>
                      <a:pt x="3303" y="1854"/>
                    </a:cubicBezTo>
                    <a:cubicBezTo>
                      <a:pt x="3282" y="1861"/>
                      <a:pt x="3267" y="1941"/>
                      <a:pt x="3275" y="1962"/>
                    </a:cubicBezTo>
                    <a:cubicBezTo>
                      <a:pt x="3289" y="1977"/>
                      <a:pt x="3260" y="2020"/>
                      <a:pt x="3246" y="2027"/>
                    </a:cubicBezTo>
                    <a:cubicBezTo>
                      <a:pt x="3243" y="2030"/>
                      <a:pt x="3252" y="2030"/>
                      <a:pt x="3266" y="2030"/>
                    </a:cubicBezTo>
                    <a:cubicBezTo>
                      <a:pt x="3295" y="2030"/>
                      <a:pt x="3344" y="2027"/>
                      <a:pt x="3368" y="2027"/>
                    </a:cubicBezTo>
                    <a:cubicBezTo>
                      <a:pt x="3412" y="2027"/>
                      <a:pt x="3448" y="2042"/>
                      <a:pt x="3440" y="2049"/>
                    </a:cubicBezTo>
                    <a:cubicBezTo>
                      <a:pt x="3440" y="2049"/>
                      <a:pt x="3361" y="2063"/>
                      <a:pt x="3347" y="2078"/>
                    </a:cubicBezTo>
                    <a:cubicBezTo>
                      <a:pt x="3332" y="2099"/>
                      <a:pt x="3282" y="2135"/>
                      <a:pt x="3275" y="2150"/>
                    </a:cubicBezTo>
                    <a:cubicBezTo>
                      <a:pt x="3260" y="2164"/>
                      <a:pt x="3289" y="2193"/>
                      <a:pt x="3311" y="2193"/>
                    </a:cubicBezTo>
                    <a:cubicBezTo>
                      <a:pt x="3312" y="2193"/>
                      <a:pt x="3313" y="2193"/>
                      <a:pt x="3314" y="2193"/>
                    </a:cubicBezTo>
                    <a:cubicBezTo>
                      <a:pt x="3335" y="2193"/>
                      <a:pt x="3362" y="2266"/>
                      <a:pt x="3376" y="2280"/>
                    </a:cubicBezTo>
                    <a:cubicBezTo>
                      <a:pt x="3397" y="2294"/>
                      <a:pt x="3383" y="2337"/>
                      <a:pt x="3376" y="2345"/>
                    </a:cubicBezTo>
                    <a:cubicBezTo>
                      <a:pt x="3374" y="2348"/>
                      <a:pt x="3365" y="2350"/>
                      <a:pt x="3353" y="2350"/>
                    </a:cubicBezTo>
                    <a:cubicBezTo>
                      <a:pt x="3326" y="2350"/>
                      <a:pt x="3281" y="2343"/>
                      <a:pt x="3247" y="2343"/>
                    </a:cubicBezTo>
                    <a:cubicBezTo>
                      <a:pt x="3238" y="2343"/>
                      <a:pt x="3231" y="2343"/>
                      <a:pt x="3224" y="2345"/>
                    </a:cubicBezTo>
                    <a:cubicBezTo>
                      <a:pt x="3188" y="2352"/>
                      <a:pt x="3138" y="2438"/>
                      <a:pt x="3138" y="2467"/>
                    </a:cubicBezTo>
                    <a:cubicBezTo>
                      <a:pt x="3138" y="2518"/>
                      <a:pt x="3138" y="2568"/>
                      <a:pt x="3145" y="2619"/>
                    </a:cubicBezTo>
                    <a:cubicBezTo>
                      <a:pt x="3152" y="2640"/>
                      <a:pt x="3239" y="2655"/>
                      <a:pt x="3253" y="2669"/>
                    </a:cubicBezTo>
                    <a:cubicBezTo>
                      <a:pt x="3258" y="2674"/>
                      <a:pt x="3272" y="2676"/>
                      <a:pt x="3289" y="2676"/>
                    </a:cubicBezTo>
                    <a:cubicBezTo>
                      <a:pt x="3307" y="2676"/>
                      <a:pt x="3328" y="2674"/>
                      <a:pt x="3343" y="2674"/>
                    </a:cubicBezTo>
                    <a:cubicBezTo>
                      <a:pt x="3351" y="2674"/>
                      <a:pt x="3358" y="2675"/>
                      <a:pt x="3361" y="2676"/>
                    </a:cubicBezTo>
                    <a:cubicBezTo>
                      <a:pt x="3362" y="2677"/>
                      <a:pt x="3362" y="2677"/>
                      <a:pt x="3363" y="2677"/>
                    </a:cubicBezTo>
                    <a:cubicBezTo>
                      <a:pt x="3380" y="2677"/>
                      <a:pt x="3434" y="2596"/>
                      <a:pt x="3440" y="2561"/>
                    </a:cubicBezTo>
                    <a:cubicBezTo>
                      <a:pt x="3455" y="2518"/>
                      <a:pt x="3534" y="2446"/>
                      <a:pt x="3556" y="2417"/>
                    </a:cubicBezTo>
                    <a:cubicBezTo>
                      <a:pt x="3570" y="2388"/>
                      <a:pt x="3664" y="2388"/>
                      <a:pt x="3686" y="2373"/>
                    </a:cubicBezTo>
                    <a:cubicBezTo>
                      <a:pt x="3687" y="2372"/>
                      <a:pt x="3689" y="2372"/>
                      <a:pt x="3690" y="2372"/>
                    </a:cubicBezTo>
                    <a:cubicBezTo>
                      <a:pt x="3705" y="2372"/>
                      <a:pt x="3694" y="2449"/>
                      <a:pt x="3707" y="2489"/>
                    </a:cubicBezTo>
                    <a:cubicBezTo>
                      <a:pt x="3711" y="2510"/>
                      <a:pt x="3734" y="2521"/>
                      <a:pt x="3755" y="2521"/>
                    </a:cubicBezTo>
                    <a:cubicBezTo>
                      <a:pt x="3776" y="2521"/>
                      <a:pt x="3794" y="2510"/>
                      <a:pt x="3787" y="2489"/>
                    </a:cubicBezTo>
                    <a:cubicBezTo>
                      <a:pt x="3781" y="2456"/>
                      <a:pt x="3792" y="2440"/>
                      <a:pt x="3798" y="2440"/>
                    </a:cubicBezTo>
                    <a:cubicBezTo>
                      <a:pt x="3800" y="2440"/>
                      <a:pt x="3801" y="2442"/>
                      <a:pt x="3801" y="2446"/>
                    </a:cubicBezTo>
                    <a:cubicBezTo>
                      <a:pt x="3808" y="2460"/>
                      <a:pt x="3895" y="2496"/>
                      <a:pt x="3902" y="2518"/>
                    </a:cubicBezTo>
                    <a:cubicBezTo>
                      <a:pt x="3916" y="2539"/>
                      <a:pt x="3916" y="2590"/>
                      <a:pt x="3895" y="2590"/>
                    </a:cubicBezTo>
                    <a:cubicBezTo>
                      <a:pt x="3880" y="2590"/>
                      <a:pt x="3880" y="2647"/>
                      <a:pt x="3895" y="2655"/>
                    </a:cubicBezTo>
                    <a:cubicBezTo>
                      <a:pt x="3896" y="2655"/>
                      <a:pt x="3897" y="2655"/>
                      <a:pt x="3898" y="2655"/>
                    </a:cubicBezTo>
                    <a:cubicBezTo>
                      <a:pt x="3919" y="2655"/>
                      <a:pt x="3946" y="2589"/>
                      <a:pt x="3967" y="2583"/>
                    </a:cubicBezTo>
                    <a:cubicBezTo>
                      <a:pt x="3989" y="2568"/>
                      <a:pt x="4003" y="2525"/>
                      <a:pt x="3996" y="2525"/>
                    </a:cubicBezTo>
                    <a:cubicBezTo>
                      <a:pt x="3984" y="2519"/>
                      <a:pt x="4002" y="2493"/>
                      <a:pt x="4017" y="2493"/>
                    </a:cubicBezTo>
                    <a:cubicBezTo>
                      <a:pt x="4020" y="2493"/>
                      <a:pt x="4022" y="2494"/>
                      <a:pt x="4025" y="2496"/>
                    </a:cubicBezTo>
                    <a:cubicBezTo>
                      <a:pt x="4003" y="2446"/>
                      <a:pt x="3974" y="2409"/>
                      <a:pt x="3945" y="2373"/>
                    </a:cubicBezTo>
                    <a:cubicBezTo>
                      <a:pt x="3932" y="2360"/>
                      <a:pt x="3927" y="2354"/>
                      <a:pt x="3928" y="2354"/>
                    </a:cubicBezTo>
                    <a:lnTo>
                      <a:pt x="3928" y="2354"/>
                    </a:lnTo>
                    <a:cubicBezTo>
                      <a:pt x="3931" y="2354"/>
                      <a:pt x="3955" y="2373"/>
                      <a:pt x="3996" y="2409"/>
                    </a:cubicBezTo>
                    <a:lnTo>
                      <a:pt x="4046" y="2474"/>
                    </a:lnTo>
                    <a:cubicBezTo>
                      <a:pt x="4054" y="2482"/>
                      <a:pt x="4068" y="2518"/>
                      <a:pt x="4075" y="2532"/>
                    </a:cubicBezTo>
                    <a:lnTo>
                      <a:pt x="4082" y="2546"/>
                    </a:lnTo>
                    <a:cubicBezTo>
                      <a:pt x="4097" y="2583"/>
                      <a:pt x="4097" y="2619"/>
                      <a:pt x="4097" y="2647"/>
                    </a:cubicBezTo>
                    <a:cubicBezTo>
                      <a:pt x="4111" y="2676"/>
                      <a:pt x="4133" y="2691"/>
                      <a:pt x="4155" y="2698"/>
                    </a:cubicBezTo>
                    <a:cubicBezTo>
                      <a:pt x="4183" y="2698"/>
                      <a:pt x="4198" y="2705"/>
                      <a:pt x="4191" y="2712"/>
                    </a:cubicBezTo>
                    <a:cubicBezTo>
                      <a:pt x="4191" y="2712"/>
                      <a:pt x="4205" y="2756"/>
                      <a:pt x="4227" y="2756"/>
                    </a:cubicBezTo>
                    <a:cubicBezTo>
                      <a:pt x="4248" y="2756"/>
                      <a:pt x="4255" y="2698"/>
                      <a:pt x="4234" y="2698"/>
                    </a:cubicBezTo>
                    <a:cubicBezTo>
                      <a:pt x="4212" y="2698"/>
                      <a:pt x="4219" y="2611"/>
                      <a:pt x="4212" y="2583"/>
                    </a:cubicBezTo>
                    <a:cubicBezTo>
                      <a:pt x="4212" y="2546"/>
                      <a:pt x="4234" y="2518"/>
                      <a:pt x="4241" y="2518"/>
                    </a:cubicBezTo>
                    <a:cubicBezTo>
                      <a:pt x="4248" y="2518"/>
                      <a:pt x="4241" y="2590"/>
                      <a:pt x="4241" y="2604"/>
                    </a:cubicBezTo>
                    <a:cubicBezTo>
                      <a:pt x="4241" y="2633"/>
                      <a:pt x="4248" y="2655"/>
                      <a:pt x="4255" y="2676"/>
                    </a:cubicBezTo>
                    <a:lnTo>
                      <a:pt x="4284" y="2698"/>
                    </a:lnTo>
                    <a:lnTo>
                      <a:pt x="4328" y="2734"/>
                    </a:lnTo>
                    <a:cubicBezTo>
                      <a:pt x="4353" y="2726"/>
                      <a:pt x="4381" y="2723"/>
                      <a:pt x="4408" y="2723"/>
                    </a:cubicBezTo>
                    <a:cubicBezTo>
                      <a:pt x="4457" y="2723"/>
                      <a:pt x="4498" y="2734"/>
                      <a:pt x="4493" y="2748"/>
                    </a:cubicBezTo>
                    <a:cubicBezTo>
                      <a:pt x="4493" y="2755"/>
                      <a:pt x="4505" y="2758"/>
                      <a:pt x="4518" y="2758"/>
                    </a:cubicBezTo>
                    <a:cubicBezTo>
                      <a:pt x="4534" y="2758"/>
                      <a:pt x="4551" y="2753"/>
                      <a:pt x="4551" y="2741"/>
                    </a:cubicBezTo>
                    <a:cubicBezTo>
                      <a:pt x="4553" y="2732"/>
                      <a:pt x="4555" y="2729"/>
                      <a:pt x="4556" y="2729"/>
                    </a:cubicBezTo>
                    <a:cubicBezTo>
                      <a:pt x="4558" y="2729"/>
                      <a:pt x="4558" y="2746"/>
                      <a:pt x="4558" y="2756"/>
                    </a:cubicBezTo>
                    <a:cubicBezTo>
                      <a:pt x="4558" y="2777"/>
                      <a:pt x="4508" y="2835"/>
                      <a:pt x="4501" y="2864"/>
                    </a:cubicBezTo>
                    <a:cubicBezTo>
                      <a:pt x="4498" y="2878"/>
                      <a:pt x="4469" y="2884"/>
                      <a:pt x="4431" y="2884"/>
                    </a:cubicBezTo>
                    <a:cubicBezTo>
                      <a:pt x="4375" y="2884"/>
                      <a:pt x="4298" y="2872"/>
                      <a:pt x="4255" y="2864"/>
                    </a:cubicBezTo>
                    <a:cubicBezTo>
                      <a:pt x="4248" y="2863"/>
                      <a:pt x="4240" y="2863"/>
                      <a:pt x="4231" y="2863"/>
                    </a:cubicBezTo>
                    <a:cubicBezTo>
                      <a:pt x="4161" y="2863"/>
                      <a:pt x="4075" y="2888"/>
                      <a:pt x="4075" y="2907"/>
                    </a:cubicBezTo>
                    <a:cubicBezTo>
                      <a:pt x="4075" y="2910"/>
                      <a:pt x="4073" y="2911"/>
                      <a:pt x="4070" y="2911"/>
                    </a:cubicBezTo>
                    <a:cubicBezTo>
                      <a:pt x="4047" y="2911"/>
                      <a:pt x="3953" y="2854"/>
                      <a:pt x="3909" y="2835"/>
                    </a:cubicBezTo>
                    <a:cubicBezTo>
                      <a:pt x="3859" y="2813"/>
                      <a:pt x="3816" y="2734"/>
                      <a:pt x="3801" y="2727"/>
                    </a:cubicBezTo>
                    <a:cubicBezTo>
                      <a:pt x="3794" y="2720"/>
                      <a:pt x="3816" y="2691"/>
                      <a:pt x="3801" y="2676"/>
                    </a:cubicBezTo>
                    <a:cubicBezTo>
                      <a:pt x="3797" y="2667"/>
                      <a:pt x="3754" y="2661"/>
                      <a:pt x="3713" y="2661"/>
                    </a:cubicBezTo>
                    <a:cubicBezTo>
                      <a:pt x="3688" y="2661"/>
                      <a:pt x="3663" y="2664"/>
                      <a:pt x="3650" y="2669"/>
                    </a:cubicBezTo>
                    <a:cubicBezTo>
                      <a:pt x="3614" y="2684"/>
                      <a:pt x="3440" y="2698"/>
                      <a:pt x="3397" y="2720"/>
                    </a:cubicBezTo>
                    <a:cubicBezTo>
                      <a:pt x="3379" y="2727"/>
                      <a:pt x="3359" y="2730"/>
                      <a:pt x="3339" y="2730"/>
                    </a:cubicBezTo>
                    <a:cubicBezTo>
                      <a:pt x="3318" y="2730"/>
                      <a:pt x="3296" y="2727"/>
                      <a:pt x="3275" y="2720"/>
                    </a:cubicBezTo>
                    <a:cubicBezTo>
                      <a:pt x="3253" y="2720"/>
                      <a:pt x="3210" y="2770"/>
                      <a:pt x="3181" y="2784"/>
                    </a:cubicBezTo>
                    <a:cubicBezTo>
                      <a:pt x="3145" y="2835"/>
                      <a:pt x="3123" y="2900"/>
                      <a:pt x="3116" y="2965"/>
                    </a:cubicBezTo>
                    <a:lnTo>
                      <a:pt x="3087" y="3022"/>
                    </a:lnTo>
                    <a:lnTo>
                      <a:pt x="3065" y="3066"/>
                    </a:lnTo>
                    <a:cubicBezTo>
                      <a:pt x="3008" y="3131"/>
                      <a:pt x="2957" y="3203"/>
                      <a:pt x="2921" y="3282"/>
                    </a:cubicBezTo>
                    <a:cubicBezTo>
                      <a:pt x="2900" y="3390"/>
                      <a:pt x="2892" y="3491"/>
                      <a:pt x="2892" y="3599"/>
                    </a:cubicBezTo>
                    <a:cubicBezTo>
                      <a:pt x="2907" y="3686"/>
                      <a:pt x="2936" y="3780"/>
                      <a:pt x="2972" y="3859"/>
                    </a:cubicBezTo>
                    <a:cubicBezTo>
                      <a:pt x="3015" y="3924"/>
                      <a:pt x="3073" y="3975"/>
                      <a:pt x="3130" y="4018"/>
                    </a:cubicBezTo>
                    <a:cubicBezTo>
                      <a:pt x="3195" y="4032"/>
                      <a:pt x="3260" y="4039"/>
                      <a:pt x="3325" y="4039"/>
                    </a:cubicBezTo>
                    <a:cubicBezTo>
                      <a:pt x="3368" y="4032"/>
                      <a:pt x="3404" y="4003"/>
                      <a:pt x="3419" y="3960"/>
                    </a:cubicBezTo>
                    <a:lnTo>
                      <a:pt x="3477" y="3967"/>
                    </a:lnTo>
                    <a:lnTo>
                      <a:pt x="3498" y="3967"/>
                    </a:lnTo>
                    <a:cubicBezTo>
                      <a:pt x="3498" y="3996"/>
                      <a:pt x="3585" y="4025"/>
                      <a:pt x="3606" y="4032"/>
                    </a:cubicBezTo>
                    <a:cubicBezTo>
                      <a:pt x="3621" y="4036"/>
                      <a:pt x="3635" y="4038"/>
                      <a:pt x="3650" y="4038"/>
                    </a:cubicBezTo>
                    <a:cubicBezTo>
                      <a:pt x="3664" y="4038"/>
                      <a:pt x="3678" y="4036"/>
                      <a:pt x="3693" y="4032"/>
                    </a:cubicBezTo>
                    <a:cubicBezTo>
                      <a:pt x="3707" y="4032"/>
                      <a:pt x="3729" y="4176"/>
                      <a:pt x="3715" y="4213"/>
                    </a:cubicBezTo>
                    <a:cubicBezTo>
                      <a:pt x="3722" y="4292"/>
                      <a:pt x="3736" y="4371"/>
                      <a:pt x="3758" y="4451"/>
                    </a:cubicBezTo>
                    <a:cubicBezTo>
                      <a:pt x="3772" y="4494"/>
                      <a:pt x="3823" y="4616"/>
                      <a:pt x="3823" y="4660"/>
                    </a:cubicBezTo>
                    <a:cubicBezTo>
                      <a:pt x="3816" y="4739"/>
                      <a:pt x="3808" y="4818"/>
                      <a:pt x="3787" y="4898"/>
                    </a:cubicBezTo>
                    <a:cubicBezTo>
                      <a:pt x="3808" y="4984"/>
                      <a:pt x="3830" y="5064"/>
                      <a:pt x="3873" y="5143"/>
                    </a:cubicBezTo>
                    <a:cubicBezTo>
                      <a:pt x="3888" y="5201"/>
                      <a:pt x="3902" y="5258"/>
                      <a:pt x="3902" y="5323"/>
                    </a:cubicBezTo>
                    <a:cubicBezTo>
                      <a:pt x="3902" y="5345"/>
                      <a:pt x="3981" y="5496"/>
                      <a:pt x="3996" y="5554"/>
                    </a:cubicBezTo>
                    <a:cubicBezTo>
                      <a:pt x="4005" y="5590"/>
                      <a:pt x="4088" y="5607"/>
                      <a:pt x="4163" y="5607"/>
                    </a:cubicBezTo>
                    <a:cubicBezTo>
                      <a:pt x="4207" y="5607"/>
                      <a:pt x="4248" y="5601"/>
                      <a:pt x="4270" y="5590"/>
                    </a:cubicBezTo>
                    <a:cubicBezTo>
                      <a:pt x="4328" y="5532"/>
                      <a:pt x="4378" y="5468"/>
                      <a:pt x="4436" y="5410"/>
                    </a:cubicBezTo>
                    <a:cubicBezTo>
                      <a:pt x="4457" y="5359"/>
                      <a:pt x="4479" y="5309"/>
                      <a:pt x="4486" y="5258"/>
                    </a:cubicBezTo>
                    <a:cubicBezTo>
                      <a:pt x="4501" y="5237"/>
                      <a:pt x="4522" y="5215"/>
                      <a:pt x="4551" y="5201"/>
                    </a:cubicBezTo>
                    <a:cubicBezTo>
                      <a:pt x="4566" y="5193"/>
                      <a:pt x="4623" y="4984"/>
                      <a:pt x="4667" y="4934"/>
                    </a:cubicBezTo>
                    <a:cubicBezTo>
                      <a:pt x="4724" y="4818"/>
                      <a:pt x="4753" y="4696"/>
                      <a:pt x="4753" y="4573"/>
                    </a:cubicBezTo>
                    <a:cubicBezTo>
                      <a:pt x="4760" y="4487"/>
                      <a:pt x="4768" y="4393"/>
                      <a:pt x="4796" y="4306"/>
                    </a:cubicBezTo>
                    <a:cubicBezTo>
                      <a:pt x="4818" y="4263"/>
                      <a:pt x="4847" y="4220"/>
                      <a:pt x="4883" y="4191"/>
                    </a:cubicBezTo>
                    <a:cubicBezTo>
                      <a:pt x="4941" y="4112"/>
                      <a:pt x="4991" y="4032"/>
                      <a:pt x="5042" y="3953"/>
                    </a:cubicBezTo>
                    <a:cubicBezTo>
                      <a:pt x="5078" y="3888"/>
                      <a:pt x="5099" y="3816"/>
                      <a:pt x="5107" y="3737"/>
                    </a:cubicBezTo>
                    <a:cubicBezTo>
                      <a:pt x="5101" y="3714"/>
                      <a:pt x="5051" y="3696"/>
                      <a:pt x="5023" y="3696"/>
                    </a:cubicBezTo>
                    <a:cubicBezTo>
                      <a:pt x="5015" y="3696"/>
                      <a:pt x="5009" y="3697"/>
                      <a:pt x="5006" y="3700"/>
                    </a:cubicBezTo>
                    <a:cubicBezTo>
                      <a:pt x="4977" y="3722"/>
                      <a:pt x="4933" y="3729"/>
                      <a:pt x="4897" y="3729"/>
                    </a:cubicBezTo>
                    <a:cubicBezTo>
                      <a:pt x="4876" y="3729"/>
                      <a:pt x="4825" y="3607"/>
                      <a:pt x="4789" y="3578"/>
                    </a:cubicBezTo>
                    <a:cubicBezTo>
                      <a:pt x="4760" y="3556"/>
                      <a:pt x="4731" y="3419"/>
                      <a:pt x="4710" y="3390"/>
                    </a:cubicBezTo>
                    <a:cubicBezTo>
                      <a:pt x="4681" y="3354"/>
                      <a:pt x="4652" y="3311"/>
                      <a:pt x="4623" y="3282"/>
                    </a:cubicBezTo>
                    <a:cubicBezTo>
                      <a:pt x="4602" y="3261"/>
                      <a:pt x="4602" y="3188"/>
                      <a:pt x="4594" y="3167"/>
                    </a:cubicBezTo>
                    <a:cubicBezTo>
                      <a:pt x="4594" y="3164"/>
                      <a:pt x="4596" y="3163"/>
                      <a:pt x="4598" y="3163"/>
                    </a:cubicBezTo>
                    <a:cubicBezTo>
                      <a:pt x="4607" y="3163"/>
                      <a:pt x="4632" y="3186"/>
                      <a:pt x="4638" y="3210"/>
                    </a:cubicBezTo>
                    <a:cubicBezTo>
                      <a:pt x="4667" y="3282"/>
                      <a:pt x="4710" y="3340"/>
                      <a:pt x="4753" y="3405"/>
                    </a:cubicBezTo>
                    <a:cubicBezTo>
                      <a:pt x="4775" y="3441"/>
                      <a:pt x="4847" y="3571"/>
                      <a:pt x="4861" y="3614"/>
                    </a:cubicBezTo>
                    <a:cubicBezTo>
                      <a:pt x="4870" y="3629"/>
                      <a:pt x="4900" y="3634"/>
                      <a:pt x="4936" y="3634"/>
                    </a:cubicBezTo>
                    <a:cubicBezTo>
                      <a:pt x="4989" y="3634"/>
                      <a:pt x="5055" y="3623"/>
                      <a:pt x="5085" y="3614"/>
                    </a:cubicBezTo>
                    <a:cubicBezTo>
                      <a:pt x="5128" y="3592"/>
                      <a:pt x="5164" y="3571"/>
                      <a:pt x="5200" y="3535"/>
                    </a:cubicBezTo>
                    <a:cubicBezTo>
                      <a:pt x="5200" y="3520"/>
                      <a:pt x="5280" y="3484"/>
                      <a:pt x="5301" y="3470"/>
                    </a:cubicBezTo>
                    <a:cubicBezTo>
                      <a:pt x="5323" y="3448"/>
                      <a:pt x="5345" y="3354"/>
                      <a:pt x="5359" y="3340"/>
                    </a:cubicBezTo>
                    <a:cubicBezTo>
                      <a:pt x="5373" y="3325"/>
                      <a:pt x="5345" y="3239"/>
                      <a:pt x="5330" y="3210"/>
                    </a:cubicBezTo>
                    <a:cubicBezTo>
                      <a:pt x="5301" y="3188"/>
                      <a:pt x="5258" y="3174"/>
                      <a:pt x="5215" y="3174"/>
                    </a:cubicBezTo>
                    <a:cubicBezTo>
                      <a:pt x="5213" y="3175"/>
                      <a:pt x="5212" y="3176"/>
                      <a:pt x="5210" y="3176"/>
                    </a:cubicBezTo>
                    <a:cubicBezTo>
                      <a:pt x="5194" y="3176"/>
                      <a:pt x="5164" y="3114"/>
                      <a:pt x="5157" y="3095"/>
                    </a:cubicBezTo>
                    <a:cubicBezTo>
                      <a:pt x="5143" y="3066"/>
                      <a:pt x="5085" y="3037"/>
                      <a:pt x="5078" y="3015"/>
                    </a:cubicBezTo>
                    <a:cubicBezTo>
                      <a:pt x="5070" y="3001"/>
                      <a:pt x="5092" y="2972"/>
                      <a:pt x="5099" y="2965"/>
                    </a:cubicBezTo>
                    <a:cubicBezTo>
                      <a:pt x="5157" y="2994"/>
                      <a:pt x="5208" y="3030"/>
                      <a:pt x="5251" y="3080"/>
                    </a:cubicBezTo>
                    <a:cubicBezTo>
                      <a:pt x="5287" y="3116"/>
                      <a:pt x="5308" y="3160"/>
                      <a:pt x="5330" y="3203"/>
                    </a:cubicBezTo>
                    <a:cubicBezTo>
                      <a:pt x="5348" y="3210"/>
                      <a:pt x="5368" y="3214"/>
                      <a:pt x="5388" y="3214"/>
                    </a:cubicBezTo>
                    <a:cubicBezTo>
                      <a:pt x="5408" y="3214"/>
                      <a:pt x="5427" y="3210"/>
                      <a:pt x="5446" y="3203"/>
                    </a:cubicBezTo>
                    <a:cubicBezTo>
                      <a:pt x="5452" y="3196"/>
                      <a:pt x="5460" y="3193"/>
                      <a:pt x="5468" y="3193"/>
                    </a:cubicBezTo>
                    <a:cubicBezTo>
                      <a:pt x="5478" y="3193"/>
                      <a:pt x="5488" y="3198"/>
                      <a:pt x="5496" y="3210"/>
                    </a:cubicBezTo>
                    <a:lnTo>
                      <a:pt x="5525" y="3203"/>
                    </a:lnTo>
                    <a:lnTo>
                      <a:pt x="5619" y="3188"/>
                    </a:lnTo>
                    <a:cubicBezTo>
                      <a:pt x="5647" y="3217"/>
                      <a:pt x="5669" y="3253"/>
                      <a:pt x="5676" y="3289"/>
                    </a:cubicBezTo>
                    <a:cubicBezTo>
                      <a:pt x="5684" y="3318"/>
                      <a:pt x="5698" y="3340"/>
                      <a:pt x="5727" y="3347"/>
                    </a:cubicBezTo>
                    <a:cubicBezTo>
                      <a:pt x="5741" y="3347"/>
                      <a:pt x="5756" y="3412"/>
                      <a:pt x="5763" y="3434"/>
                    </a:cubicBezTo>
                    <a:cubicBezTo>
                      <a:pt x="5763" y="3448"/>
                      <a:pt x="5821" y="3542"/>
                      <a:pt x="5835" y="3578"/>
                    </a:cubicBezTo>
                    <a:cubicBezTo>
                      <a:pt x="5849" y="3628"/>
                      <a:pt x="5878" y="3679"/>
                      <a:pt x="5907" y="3722"/>
                    </a:cubicBezTo>
                    <a:cubicBezTo>
                      <a:pt x="5914" y="3751"/>
                      <a:pt x="5922" y="3787"/>
                      <a:pt x="5922" y="3816"/>
                    </a:cubicBezTo>
                    <a:cubicBezTo>
                      <a:pt x="5929" y="3845"/>
                      <a:pt x="5958" y="3859"/>
                      <a:pt x="5979" y="3866"/>
                    </a:cubicBezTo>
                    <a:cubicBezTo>
                      <a:pt x="6001" y="3866"/>
                      <a:pt x="6051" y="3722"/>
                      <a:pt x="6059" y="3672"/>
                    </a:cubicBezTo>
                    <a:cubicBezTo>
                      <a:pt x="6066" y="3636"/>
                      <a:pt x="6087" y="3607"/>
                      <a:pt x="6116" y="3585"/>
                    </a:cubicBezTo>
                    <a:cubicBezTo>
                      <a:pt x="6123" y="3585"/>
                      <a:pt x="6131" y="3556"/>
                      <a:pt x="6131" y="3542"/>
                    </a:cubicBezTo>
                    <a:cubicBezTo>
                      <a:pt x="6131" y="3535"/>
                      <a:pt x="6188" y="3535"/>
                      <a:pt x="6196" y="3520"/>
                    </a:cubicBezTo>
                    <a:cubicBezTo>
                      <a:pt x="6196" y="3506"/>
                      <a:pt x="6217" y="3412"/>
                      <a:pt x="6232" y="3398"/>
                    </a:cubicBezTo>
                    <a:cubicBezTo>
                      <a:pt x="6268" y="3376"/>
                      <a:pt x="6311" y="3347"/>
                      <a:pt x="6347" y="3333"/>
                    </a:cubicBezTo>
                    <a:cubicBezTo>
                      <a:pt x="6350" y="3331"/>
                      <a:pt x="6354" y="3330"/>
                      <a:pt x="6358" y="3330"/>
                    </a:cubicBezTo>
                    <a:cubicBezTo>
                      <a:pt x="6389" y="3330"/>
                      <a:pt x="6442" y="3379"/>
                      <a:pt x="6455" y="3405"/>
                    </a:cubicBezTo>
                    <a:cubicBezTo>
                      <a:pt x="6470" y="3434"/>
                      <a:pt x="6477" y="3470"/>
                      <a:pt x="6477" y="3506"/>
                    </a:cubicBezTo>
                    <a:cubicBezTo>
                      <a:pt x="6470" y="3513"/>
                      <a:pt x="6506" y="3571"/>
                      <a:pt x="6542" y="3571"/>
                    </a:cubicBezTo>
                    <a:cubicBezTo>
                      <a:pt x="6578" y="3571"/>
                      <a:pt x="6585" y="3614"/>
                      <a:pt x="6585" y="3628"/>
                    </a:cubicBezTo>
                    <a:cubicBezTo>
                      <a:pt x="6592" y="3643"/>
                      <a:pt x="6636" y="3686"/>
                      <a:pt x="6643" y="3708"/>
                    </a:cubicBezTo>
                    <a:cubicBezTo>
                      <a:pt x="6650" y="3737"/>
                      <a:pt x="6650" y="3773"/>
                      <a:pt x="6643" y="3801"/>
                    </a:cubicBezTo>
                    <a:cubicBezTo>
                      <a:pt x="6636" y="3838"/>
                      <a:pt x="6636" y="3874"/>
                      <a:pt x="6643" y="3902"/>
                    </a:cubicBezTo>
                    <a:cubicBezTo>
                      <a:pt x="6686" y="3967"/>
                      <a:pt x="6737" y="4018"/>
                      <a:pt x="6794" y="4061"/>
                    </a:cubicBezTo>
                    <a:cubicBezTo>
                      <a:pt x="6800" y="4066"/>
                      <a:pt x="6805" y="4069"/>
                      <a:pt x="6809" y="4069"/>
                    </a:cubicBezTo>
                    <a:cubicBezTo>
                      <a:pt x="6836" y="4069"/>
                      <a:pt x="6849" y="3992"/>
                      <a:pt x="6830" y="3967"/>
                    </a:cubicBezTo>
                    <a:cubicBezTo>
                      <a:pt x="6809" y="3938"/>
                      <a:pt x="6744" y="3866"/>
                      <a:pt x="6729" y="3845"/>
                    </a:cubicBezTo>
                    <a:cubicBezTo>
                      <a:pt x="6708" y="3809"/>
                      <a:pt x="6708" y="3758"/>
                      <a:pt x="6715" y="3715"/>
                    </a:cubicBezTo>
                    <a:cubicBezTo>
                      <a:pt x="6716" y="3710"/>
                      <a:pt x="6720" y="3708"/>
                      <a:pt x="6725" y="3708"/>
                    </a:cubicBezTo>
                    <a:cubicBezTo>
                      <a:pt x="6743" y="3708"/>
                      <a:pt x="6777" y="3733"/>
                      <a:pt x="6794" y="3744"/>
                    </a:cubicBezTo>
                    <a:cubicBezTo>
                      <a:pt x="6816" y="3765"/>
                      <a:pt x="6838" y="3787"/>
                      <a:pt x="6852" y="3816"/>
                    </a:cubicBezTo>
                    <a:cubicBezTo>
                      <a:pt x="6852" y="3817"/>
                      <a:pt x="6853" y="3818"/>
                      <a:pt x="6854" y="3818"/>
                    </a:cubicBezTo>
                    <a:cubicBezTo>
                      <a:pt x="6873" y="3818"/>
                      <a:pt x="6990" y="3744"/>
                      <a:pt x="6996" y="3664"/>
                    </a:cubicBezTo>
                    <a:cubicBezTo>
                      <a:pt x="7003" y="3592"/>
                      <a:pt x="7025" y="3527"/>
                      <a:pt x="7047" y="3462"/>
                    </a:cubicBezTo>
                    <a:cubicBezTo>
                      <a:pt x="7054" y="3441"/>
                      <a:pt x="7039" y="3405"/>
                      <a:pt x="7025" y="3405"/>
                    </a:cubicBezTo>
                    <a:cubicBezTo>
                      <a:pt x="7011" y="3405"/>
                      <a:pt x="7047" y="3340"/>
                      <a:pt x="7083" y="3340"/>
                    </a:cubicBezTo>
                    <a:cubicBezTo>
                      <a:pt x="7084" y="3340"/>
                      <a:pt x="7086" y="3340"/>
                      <a:pt x="7087" y="3340"/>
                    </a:cubicBezTo>
                    <a:cubicBezTo>
                      <a:pt x="7132" y="3340"/>
                      <a:pt x="7220" y="3237"/>
                      <a:pt x="7241" y="3196"/>
                    </a:cubicBezTo>
                    <a:cubicBezTo>
                      <a:pt x="7256" y="3167"/>
                      <a:pt x="7285" y="3138"/>
                      <a:pt x="7314" y="3116"/>
                    </a:cubicBezTo>
                    <a:cubicBezTo>
                      <a:pt x="7335" y="3073"/>
                      <a:pt x="7342" y="3022"/>
                      <a:pt x="7357" y="2972"/>
                    </a:cubicBezTo>
                    <a:cubicBezTo>
                      <a:pt x="7350" y="2929"/>
                      <a:pt x="7342" y="2885"/>
                      <a:pt x="7328" y="2849"/>
                    </a:cubicBezTo>
                    <a:cubicBezTo>
                      <a:pt x="7314" y="2813"/>
                      <a:pt x="7299" y="2784"/>
                      <a:pt x="7285" y="2763"/>
                    </a:cubicBezTo>
                    <a:cubicBezTo>
                      <a:pt x="7270" y="2734"/>
                      <a:pt x="7270" y="2705"/>
                      <a:pt x="7270" y="2676"/>
                    </a:cubicBezTo>
                    <a:cubicBezTo>
                      <a:pt x="7277" y="2669"/>
                      <a:pt x="7314" y="2655"/>
                      <a:pt x="7314" y="2647"/>
                    </a:cubicBezTo>
                    <a:cubicBezTo>
                      <a:pt x="7321" y="2640"/>
                      <a:pt x="7357" y="2597"/>
                      <a:pt x="7357" y="2575"/>
                    </a:cubicBezTo>
                    <a:cubicBezTo>
                      <a:pt x="7357" y="2571"/>
                      <a:pt x="7358" y="2569"/>
                      <a:pt x="7359" y="2569"/>
                    </a:cubicBezTo>
                    <a:cubicBezTo>
                      <a:pt x="7365" y="2569"/>
                      <a:pt x="7383" y="2601"/>
                      <a:pt x="7400" y="2619"/>
                    </a:cubicBezTo>
                    <a:cubicBezTo>
                      <a:pt x="7422" y="2633"/>
                      <a:pt x="7436" y="2734"/>
                      <a:pt x="7465" y="2741"/>
                    </a:cubicBezTo>
                    <a:cubicBezTo>
                      <a:pt x="7466" y="2742"/>
                      <a:pt x="7468" y="2742"/>
                      <a:pt x="7469" y="2742"/>
                    </a:cubicBezTo>
                    <a:cubicBezTo>
                      <a:pt x="7497" y="2742"/>
                      <a:pt x="7580" y="2629"/>
                      <a:pt x="7566" y="2561"/>
                    </a:cubicBezTo>
                    <a:cubicBezTo>
                      <a:pt x="7559" y="2496"/>
                      <a:pt x="7573" y="2431"/>
                      <a:pt x="7616" y="2381"/>
                    </a:cubicBezTo>
                    <a:cubicBezTo>
                      <a:pt x="7653" y="2352"/>
                      <a:pt x="7681" y="2316"/>
                      <a:pt x="7703" y="2272"/>
                    </a:cubicBezTo>
                    <a:cubicBezTo>
                      <a:pt x="7501" y="1688"/>
                      <a:pt x="7169" y="1162"/>
                      <a:pt x="6722" y="729"/>
                    </a:cubicBezTo>
                    <a:lnTo>
                      <a:pt x="6708" y="729"/>
                    </a:lnTo>
                    <a:lnTo>
                      <a:pt x="6679" y="722"/>
                    </a:lnTo>
                    <a:cubicBezTo>
                      <a:pt x="6621" y="707"/>
                      <a:pt x="6585" y="650"/>
                      <a:pt x="6592" y="628"/>
                    </a:cubicBezTo>
                    <a:cubicBezTo>
                      <a:pt x="6600" y="621"/>
                      <a:pt x="6600" y="614"/>
                      <a:pt x="6592" y="606"/>
                    </a:cubicBezTo>
                    <a:cubicBezTo>
                      <a:pt x="6563" y="577"/>
                      <a:pt x="6527" y="549"/>
                      <a:pt x="6499" y="520"/>
                    </a:cubicBezTo>
                    <a:lnTo>
                      <a:pt x="6434" y="520"/>
                    </a:lnTo>
                    <a:cubicBezTo>
                      <a:pt x="6390" y="513"/>
                      <a:pt x="6347" y="498"/>
                      <a:pt x="6311" y="477"/>
                    </a:cubicBezTo>
                    <a:cubicBezTo>
                      <a:pt x="6309" y="476"/>
                      <a:pt x="6307" y="475"/>
                      <a:pt x="6304" y="475"/>
                    </a:cubicBezTo>
                    <a:close/>
                    <a:moveTo>
                      <a:pt x="7761" y="4631"/>
                    </a:moveTo>
                    <a:cubicBezTo>
                      <a:pt x="7703" y="4631"/>
                      <a:pt x="7638" y="4660"/>
                      <a:pt x="7638" y="4681"/>
                    </a:cubicBezTo>
                    <a:cubicBezTo>
                      <a:pt x="7638" y="4696"/>
                      <a:pt x="7566" y="4732"/>
                      <a:pt x="7537" y="4739"/>
                    </a:cubicBezTo>
                    <a:cubicBezTo>
                      <a:pt x="7508" y="4768"/>
                      <a:pt x="7479" y="4804"/>
                      <a:pt x="7458" y="4847"/>
                    </a:cubicBezTo>
                    <a:cubicBezTo>
                      <a:pt x="7451" y="4869"/>
                      <a:pt x="7393" y="4862"/>
                      <a:pt x="7371" y="4876"/>
                    </a:cubicBezTo>
                    <a:cubicBezTo>
                      <a:pt x="7350" y="4883"/>
                      <a:pt x="7306" y="4919"/>
                      <a:pt x="7306" y="4941"/>
                    </a:cubicBezTo>
                    <a:cubicBezTo>
                      <a:pt x="7306" y="4951"/>
                      <a:pt x="7303" y="4956"/>
                      <a:pt x="7298" y="4956"/>
                    </a:cubicBezTo>
                    <a:cubicBezTo>
                      <a:pt x="7293" y="4956"/>
                      <a:pt x="7285" y="4949"/>
                      <a:pt x="7277" y="4934"/>
                    </a:cubicBezTo>
                    <a:lnTo>
                      <a:pt x="7249" y="4963"/>
                    </a:lnTo>
                    <a:lnTo>
                      <a:pt x="7213" y="5006"/>
                    </a:lnTo>
                    <a:cubicBezTo>
                      <a:pt x="7191" y="5056"/>
                      <a:pt x="7155" y="5107"/>
                      <a:pt x="7104" y="5150"/>
                    </a:cubicBezTo>
                    <a:cubicBezTo>
                      <a:pt x="7083" y="5150"/>
                      <a:pt x="7083" y="5258"/>
                      <a:pt x="7083" y="5302"/>
                    </a:cubicBezTo>
                    <a:cubicBezTo>
                      <a:pt x="7083" y="5345"/>
                      <a:pt x="7090" y="5388"/>
                      <a:pt x="7119" y="5424"/>
                    </a:cubicBezTo>
                    <a:lnTo>
                      <a:pt x="7119" y="5460"/>
                    </a:lnTo>
                    <a:lnTo>
                      <a:pt x="7126" y="5525"/>
                    </a:lnTo>
                    <a:cubicBezTo>
                      <a:pt x="7119" y="5568"/>
                      <a:pt x="7133" y="5605"/>
                      <a:pt x="7169" y="5633"/>
                    </a:cubicBezTo>
                    <a:cubicBezTo>
                      <a:pt x="7213" y="5633"/>
                      <a:pt x="7263" y="5626"/>
                      <a:pt x="7314" y="5605"/>
                    </a:cubicBezTo>
                    <a:cubicBezTo>
                      <a:pt x="7328" y="5605"/>
                      <a:pt x="7350" y="5597"/>
                      <a:pt x="7364" y="5583"/>
                    </a:cubicBezTo>
                    <a:cubicBezTo>
                      <a:pt x="7544" y="5287"/>
                      <a:pt x="7689" y="4970"/>
                      <a:pt x="7782" y="4638"/>
                    </a:cubicBezTo>
                    <a:lnTo>
                      <a:pt x="7761" y="4631"/>
                    </a:lnTo>
                    <a:close/>
                    <a:moveTo>
                      <a:pt x="1953" y="6300"/>
                    </a:moveTo>
                    <a:cubicBezTo>
                      <a:pt x="1938" y="6300"/>
                      <a:pt x="1922" y="6314"/>
                      <a:pt x="1926" y="6340"/>
                    </a:cubicBezTo>
                    <a:lnTo>
                      <a:pt x="1976" y="6340"/>
                    </a:lnTo>
                    <a:cubicBezTo>
                      <a:pt x="1980" y="6312"/>
                      <a:pt x="1966" y="6300"/>
                      <a:pt x="1953" y="6300"/>
                    </a:cubicBezTo>
                    <a:close/>
                    <a:moveTo>
                      <a:pt x="1281" y="692"/>
                    </a:moveTo>
                    <a:cubicBezTo>
                      <a:pt x="1257" y="692"/>
                      <a:pt x="1183" y="782"/>
                      <a:pt x="1183" y="837"/>
                    </a:cubicBezTo>
                    <a:cubicBezTo>
                      <a:pt x="1176" y="888"/>
                      <a:pt x="1197" y="938"/>
                      <a:pt x="1226" y="974"/>
                    </a:cubicBezTo>
                    <a:cubicBezTo>
                      <a:pt x="1241" y="974"/>
                      <a:pt x="1226" y="1032"/>
                      <a:pt x="1212" y="1046"/>
                    </a:cubicBezTo>
                    <a:cubicBezTo>
                      <a:pt x="1208" y="1049"/>
                      <a:pt x="1203" y="1050"/>
                      <a:pt x="1199" y="1050"/>
                    </a:cubicBezTo>
                    <a:cubicBezTo>
                      <a:pt x="1181" y="1050"/>
                      <a:pt x="1163" y="1029"/>
                      <a:pt x="1169" y="1017"/>
                    </a:cubicBezTo>
                    <a:cubicBezTo>
                      <a:pt x="1183" y="1003"/>
                      <a:pt x="1133" y="931"/>
                      <a:pt x="1118" y="909"/>
                    </a:cubicBezTo>
                    <a:cubicBezTo>
                      <a:pt x="1089" y="880"/>
                      <a:pt x="1060" y="866"/>
                      <a:pt x="1024" y="859"/>
                    </a:cubicBezTo>
                    <a:cubicBezTo>
                      <a:pt x="1010" y="873"/>
                      <a:pt x="988" y="895"/>
                      <a:pt x="974" y="916"/>
                    </a:cubicBezTo>
                    <a:cubicBezTo>
                      <a:pt x="981" y="938"/>
                      <a:pt x="988" y="967"/>
                      <a:pt x="981" y="996"/>
                    </a:cubicBezTo>
                    <a:cubicBezTo>
                      <a:pt x="972" y="1018"/>
                      <a:pt x="957" y="1030"/>
                      <a:pt x="946" y="1030"/>
                    </a:cubicBezTo>
                    <a:cubicBezTo>
                      <a:pt x="939" y="1030"/>
                      <a:pt x="933" y="1026"/>
                      <a:pt x="931" y="1017"/>
                    </a:cubicBezTo>
                    <a:cubicBezTo>
                      <a:pt x="931" y="1003"/>
                      <a:pt x="916" y="1003"/>
                      <a:pt x="894" y="1003"/>
                    </a:cubicBezTo>
                    <a:cubicBezTo>
                      <a:pt x="404" y="1594"/>
                      <a:pt x="94" y="2316"/>
                      <a:pt x="0" y="3080"/>
                    </a:cubicBezTo>
                    <a:cubicBezTo>
                      <a:pt x="22" y="3095"/>
                      <a:pt x="36" y="3123"/>
                      <a:pt x="51" y="3145"/>
                    </a:cubicBezTo>
                    <a:cubicBezTo>
                      <a:pt x="58" y="3181"/>
                      <a:pt x="123" y="3203"/>
                      <a:pt x="130" y="3210"/>
                    </a:cubicBezTo>
                    <a:cubicBezTo>
                      <a:pt x="131" y="3210"/>
                      <a:pt x="131" y="3211"/>
                      <a:pt x="132" y="3211"/>
                    </a:cubicBezTo>
                    <a:cubicBezTo>
                      <a:pt x="144" y="3211"/>
                      <a:pt x="144" y="3144"/>
                      <a:pt x="137" y="3123"/>
                    </a:cubicBezTo>
                    <a:cubicBezTo>
                      <a:pt x="132" y="3104"/>
                      <a:pt x="140" y="3095"/>
                      <a:pt x="146" y="3095"/>
                    </a:cubicBezTo>
                    <a:cubicBezTo>
                      <a:pt x="149" y="3095"/>
                      <a:pt x="152" y="3097"/>
                      <a:pt x="152" y="3102"/>
                    </a:cubicBezTo>
                    <a:cubicBezTo>
                      <a:pt x="173" y="3138"/>
                      <a:pt x="202" y="3174"/>
                      <a:pt x="231" y="3203"/>
                    </a:cubicBezTo>
                    <a:cubicBezTo>
                      <a:pt x="245" y="3232"/>
                      <a:pt x="267" y="3383"/>
                      <a:pt x="289" y="3412"/>
                    </a:cubicBezTo>
                    <a:cubicBezTo>
                      <a:pt x="361" y="3470"/>
                      <a:pt x="447" y="3506"/>
                      <a:pt x="534" y="3527"/>
                    </a:cubicBezTo>
                    <a:cubicBezTo>
                      <a:pt x="592" y="3542"/>
                      <a:pt x="635" y="3571"/>
                      <a:pt x="671" y="3614"/>
                    </a:cubicBezTo>
                    <a:cubicBezTo>
                      <a:pt x="685" y="3636"/>
                      <a:pt x="757" y="3643"/>
                      <a:pt x="779" y="3650"/>
                    </a:cubicBezTo>
                    <a:cubicBezTo>
                      <a:pt x="794" y="3657"/>
                      <a:pt x="830" y="3708"/>
                      <a:pt x="844" y="3722"/>
                    </a:cubicBezTo>
                    <a:cubicBezTo>
                      <a:pt x="858" y="3729"/>
                      <a:pt x="873" y="3751"/>
                      <a:pt x="873" y="3765"/>
                    </a:cubicBezTo>
                    <a:cubicBezTo>
                      <a:pt x="873" y="3780"/>
                      <a:pt x="974" y="3816"/>
                      <a:pt x="995" y="3838"/>
                    </a:cubicBezTo>
                    <a:cubicBezTo>
                      <a:pt x="1008" y="3850"/>
                      <a:pt x="1023" y="3858"/>
                      <a:pt x="1038" y="3858"/>
                    </a:cubicBezTo>
                    <a:cubicBezTo>
                      <a:pt x="1048" y="3858"/>
                      <a:pt x="1059" y="3854"/>
                      <a:pt x="1068" y="3845"/>
                    </a:cubicBezTo>
                    <a:cubicBezTo>
                      <a:pt x="1068" y="3844"/>
                      <a:pt x="1068" y="3844"/>
                      <a:pt x="1069" y="3844"/>
                    </a:cubicBezTo>
                    <a:cubicBezTo>
                      <a:pt x="1077" y="3844"/>
                      <a:pt x="1097" y="3904"/>
                      <a:pt x="1104" y="3924"/>
                    </a:cubicBezTo>
                    <a:cubicBezTo>
                      <a:pt x="1118" y="3953"/>
                      <a:pt x="1118" y="3982"/>
                      <a:pt x="1111" y="4003"/>
                    </a:cubicBezTo>
                    <a:cubicBezTo>
                      <a:pt x="1096" y="4054"/>
                      <a:pt x="1089" y="4090"/>
                      <a:pt x="1075" y="4133"/>
                    </a:cubicBezTo>
                    <a:cubicBezTo>
                      <a:pt x="1046" y="4198"/>
                      <a:pt x="1032" y="4263"/>
                      <a:pt x="1024" y="4328"/>
                    </a:cubicBezTo>
                    <a:cubicBezTo>
                      <a:pt x="1046" y="4364"/>
                      <a:pt x="1068" y="4400"/>
                      <a:pt x="1104" y="4422"/>
                    </a:cubicBezTo>
                    <a:cubicBezTo>
                      <a:pt x="1118" y="4429"/>
                      <a:pt x="1118" y="4458"/>
                      <a:pt x="1104" y="4465"/>
                    </a:cubicBezTo>
                    <a:cubicBezTo>
                      <a:pt x="1082" y="4465"/>
                      <a:pt x="1089" y="4609"/>
                      <a:pt x="1133" y="4624"/>
                    </a:cubicBezTo>
                    <a:cubicBezTo>
                      <a:pt x="1169" y="4653"/>
                      <a:pt x="1190" y="4689"/>
                      <a:pt x="1190" y="4739"/>
                    </a:cubicBezTo>
                    <a:cubicBezTo>
                      <a:pt x="1183" y="4746"/>
                      <a:pt x="1255" y="4818"/>
                      <a:pt x="1284" y="4847"/>
                    </a:cubicBezTo>
                    <a:cubicBezTo>
                      <a:pt x="1320" y="4898"/>
                      <a:pt x="1356" y="4963"/>
                      <a:pt x="1378" y="5028"/>
                    </a:cubicBezTo>
                    <a:cubicBezTo>
                      <a:pt x="1385" y="5064"/>
                      <a:pt x="1385" y="5107"/>
                      <a:pt x="1378" y="5143"/>
                    </a:cubicBezTo>
                    <a:cubicBezTo>
                      <a:pt x="1378" y="5157"/>
                      <a:pt x="1392" y="5193"/>
                      <a:pt x="1399" y="5208"/>
                    </a:cubicBezTo>
                    <a:cubicBezTo>
                      <a:pt x="1385" y="5266"/>
                      <a:pt x="1378" y="5323"/>
                      <a:pt x="1385" y="5388"/>
                    </a:cubicBezTo>
                    <a:cubicBezTo>
                      <a:pt x="1392" y="5431"/>
                      <a:pt x="1327" y="5583"/>
                      <a:pt x="1327" y="5655"/>
                    </a:cubicBezTo>
                    <a:cubicBezTo>
                      <a:pt x="1327" y="5731"/>
                      <a:pt x="1361" y="5821"/>
                      <a:pt x="1376" y="5821"/>
                    </a:cubicBezTo>
                    <a:cubicBezTo>
                      <a:pt x="1377" y="5821"/>
                      <a:pt x="1377" y="5821"/>
                      <a:pt x="1378" y="5821"/>
                    </a:cubicBezTo>
                    <a:cubicBezTo>
                      <a:pt x="1378" y="5821"/>
                      <a:pt x="1378" y="5820"/>
                      <a:pt x="1379" y="5820"/>
                    </a:cubicBezTo>
                    <a:cubicBezTo>
                      <a:pt x="1386" y="5820"/>
                      <a:pt x="1391" y="5886"/>
                      <a:pt x="1378" y="5893"/>
                    </a:cubicBezTo>
                    <a:cubicBezTo>
                      <a:pt x="1356" y="5900"/>
                      <a:pt x="1327" y="5958"/>
                      <a:pt x="1342" y="5965"/>
                    </a:cubicBezTo>
                    <a:cubicBezTo>
                      <a:pt x="1349" y="5965"/>
                      <a:pt x="1342" y="6023"/>
                      <a:pt x="1342" y="6045"/>
                    </a:cubicBezTo>
                    <a:cubicBezTo>
                      <a:pt x="1342" y="6066"/>
                      <a:pt x="1363" y="6218"/>
                      <a:pt x="1363" y="6261"/>
                    </a:cubicBezTo>
                    <a:cubicBezTo>
                      <a:pt x="1385" y="6311"/>
                      <a:pt x="1407" y="6369"/>
                      <a:pt x="1435" y="6420"/>
                    </a:cubicBezTo>
                    <a:cubicBezTo>
                      <a:pt x="1450" y="6448"/>
                      <a:pt x="1457" y="6506"/>
                      <a:pt x="1464" y="6521"/>
                    </a:cubicBezTo>
                    <a:cubicBezTo>
                      <a:pt x="1464" y="6528"/>
                      <a:pt x="1471" y="6528"/>
                      <a:pt x="1471" y="6535"/>
                    </a:cubicBezTo>
                    <a:cubicBezTo>
                      <a:pt x="1493" y="6542"/>
                      <a:pt x="1515" y="6549"/>
                      <a:pt x="1529" y="6564"/>
                    </a:cubicBezTo>
                    <a:cubicBezTo>
                      <a:pt x="1551" y="6567"/>
                      <a:pt x="1572" y="6569"/>
                      <a:pt x="1594" y="6569"/>
                    </a:cubicBezTo>
                    <a:cubicBezTo>
                      <a:pt x="1616" y="6569"/>
                      <a:pt x="1637" y="6567"/>
                      <a:pt x="1659" y="6564"/>
                    </a:cubicBezTo>
                    <a:cubicBezTo>
                      <a:pt x="1681" y="6557"/>
                      <a:pt x="1659" y="6528"/>
                      <a:pt x="1645" y="6521"/>
                    </a:cubicBezTo>
                    <a:cubicBezTo>
                      <a:pt x="1637" y="6506"/>
                      <a:pt x="1623" y="6434"/>
                      <a:pt x="1609" y="6427"/>
                    </a:cubicBezTo>
                    <a:cubicBezTo>
                      <a:pt x="1594" y="6391"/>
                      <a:pt x="1587" y="6355"/>
                      <a:pt x="1601" y="6319"/>
                    </a:cubicBezTo>
                    <a:cubicBezTo>
                      <a:pt x="1616" y="6297"/>
                      <a:pt x="1666" y="6268"/>
                      <a:pt x="1666" y="6254"/>
                    </a:cubicBezTo>
                    <a:cubicBezTo>
                      <a:pt x="1673" y="6232"/>
                      <a:pt x="1673" y="6160"/>
                      <a:pt x="1659" y="6153"/>
                    </a:cubicBezTo>
                    <a:cubicBezTo>
                      <a:pt x="1652" y="6138"/>
                      <a:pt x="1659" y="6052"/>
                      <a:pt x="1659" y="6001"/>
                    </a:cubicBezTo>
                    <a:cubicBezTo>
                      <a:pt x="1652" y="5958"/>
                      <a:pt x="1731" y="5915"/>
                      <a:pt x="1738" y="5886"/>
                    </a:cubicBezTo>
                    <a:cubicBezTo>
                      <a:pt x="1746" y="5850"/>
                      <a:pt x="1839" y="5807"/>
                      <a:pt x="1861" y="5792"/>
                    </a:cubicBezTo>
                    <a:cubicBezTo>
                      <a:pt x="1890" y="5749"/>
                      <a:pt x="1897" y="5698"/>
                      <a:pt x="1890" y="5648"/>
                    </a:cubicBezTo>
                    <a:cubicBezTo>
                      <a:pt x="1883" y="5626"/>
                      <a:pt x="1926" y="5612"/>
                      <a:pt x="1948" y="5612"/>
                    </a:cubicBezTo>
                    <a:cubicBezTo>
                      <a:pt x="1962" y="5605"/>
                      <a:pt x="1984" y="5605"/>
                      <a:pt x="1998" y="5597"/>
                    </a:cubicBezTo>
                    <a:cubicBezTo>
                      <a:pt x="2005" y="5597"/>
                      <a:pt x="2034" y="5554"/>
                      <a:pt x="2041" y="5540"/>
                    </a:cubicBezTo>
                    <a:cubicBezTo>
                      <a:pt x="2056" y="5532"/>
                      <a:pt x="2085" y="5424"/>
                      <a:pt x="2106" y="5403"/>
                    </a:cubicBezTo>
                    <a:cubicBezTo>
                      <a:pt x="2128" y="5374"/>
                      <a:pt x="2149" y="5338"/>
                      <a:pt x="2149" y="5302"/>
                    </a:cubicBezTo>
                    <a:cubicBezTo>
                      <a:pt x="2164" y="5273"/>
                      <a:pt x="2178" y="5237"/>
                      <a:pt x="2200" y="5215"/>
                    </a:cubicBezTo>
                    <a:cubicBezTo>
                      <a:pt x="2236" y="5186"/>
                      <a:pt x="2272" y="5165"/>
                      <a:pt x="2315" y="5150"/>
                    </a:cubicBezTo>
                    <a:cubicBezTo>
                      <a:pt x="2344" y="5085"/>
                      <a:pt x="2359" y="5013"/>
                      <a:pt x="2366" y="4948"/>
                    </a:cubicBezTo>
                    <a:cubicBezTo>
                      <a:pt x="2366" y="4898"/>
                      <a:pt x="2395" y="4826"/>
                      <a:pt x="2395" y="4811"/>
                    </a:cubicBezTo>
                    <a:cubicBezTo>
                      <a:pt x="2402" y="4797"/>
                      <a:pt x="2431" y="4775"/>
                      <a:pt x="2431" y="4775"/>
                    </a:cubicBezTo>
                    <a:cubicBezTo>
                      <a:pt x="2438" y="4768"/>
                      <a:pt x="2460" y="4703"/>
                      <a:pt x="2474" y="4681"/>
                    </a:cubicBezTo>
                    <a:cubicBezTo>
                      <a:pt x="2496" y="4653"/>
                      <a:pt x="2517" y="4624"/>
                      <a:pt x="2539" y="4595"/>
                    </a:cubicBezTo>
                    <a:cubicBezTo>
                      <a:pt x="2539" y="4566"/>
                      <a:pt x="2546" y="4537"/>
                      <a:pt x="2553" y="4515"/>
                    </a:cubicBezTo>
                    <a:lnTo>
                      <a:pt x="2553" y="4422"/>
                    </a:lnTo>
                    <a:cubicBezTo>
                      <a:pt x="2540" y="4381"/>
                      <a:pt x="2495" y="4334"/>
                      <a:pt x="2483" y="4334"/>
                    </a:cubicBezTo>
                    <a:cubicBezTo>
                      <a:pt x="2482" y="4334"/>
                      <a:pt x="2482" y="4335"/>
                      <a:pt x="2481" y="4335"/>
                    </a:cubicBezTo>
                    <a:cubicBezTo>
                      <a:pt x="2480" y="4336"/>
                      <a:pt x="2479" y="4336"/>
                      <a:pt x="2478" y="4336"/>
                    </a:cubicBezTo>
                    <a:cubicBezTo>
                      <a:pt x="2459" y="4336"/>
                      <a:pt x="2407" y="4291"/>
                      <a:pt x="2380" y="4285"/>
                    </a:cubicBezTo>
                    <a:cubicBezTo>
                      <a:pt x="2344" y="4270"/>
                      <a:pt x="2308" y="4270"/>
                      <a:pt x="2265" y="4263"/>
                    </a:cubicBezTo>
                    <a:cubicBezTo>
                      <a:pt x="2250" y="4263"/>
                      <a:pt x="2186" y="4213"/>
                      <a:pt x="2157" y="4205"/>
                    </a:cubicBezTo>
                    <a:cubicBezTo>
                      <a:pt x="2135" y="4198"/>
                      <a:pt x="2063" y="4184"/>
                      <a:pt x="2048" y="4176"/>
                    </a:cubicBezTo>
                    <a:cubicBezTo>
                      <a:pt x="2034" y="4169"/>
                      <a:pt x="2020" y="4061"/>
                      <a:pt x="1962" y="4025"/>
                    </a:cubicBezTo>
                    <a:cubicBezTo>
                      <a:pt x="1897" y="3989"/>
                      <a:pt x="1839" y="3946"/>
                      <a:pt x="1796" y="3888"/>
                    </a:cubicBezTo>
                    <a:cubicBezTo>
                      <a:pt x="1782" y="3859"/>
                      <a:pt x="1673" y="3794"/>
                      <a:pt x="1637" y="3780"/>
                    </a:cubicBezTo>
                    <a:cubicBezTo>
                      <a:pt x="1609" y="3758"/>
                      <a:pt x="1580" y="3758"/>
                      <a:pt x="1551" y="3758"/>
                    </a:cubicBezTo>
                    <a:cubicBezTo>
                      <a:pt x="1550" y="3759"/>
                      <a:pt x="1550" y="3759"/>
                      <a:pt x="1549" y="3759"/>
                    </a:cubicBezTo>
                    <a:cubicBezTo>
                      <a:pt x="1539" y="3759"/>
                      <a:pt x="1499" y="3700"/>
                      <a:pt x="1479" y="3686"/>
                    </a:cubicBezTo>
                    <a:cubicBezTo>
                      <a:pt x="1465" y="3672"/>
                      <a:pt x="1432" y="3661"/>
                      <a:pt x="1411" y="3661"/>
                    </a:cubicBezTo>
                    <a:cubicBezTo>
                      <a:pt x="1400" y="3661"/>
                      <a:pt x="1392" y="3664"/>
                      <a:pt x="1392" y="3672"/>
                    </a:cubicBezTo>
                    <a:cubicBezTo>
                      <a:pt x="1392" y="3677"/>
                      <a:pt x="1385" y="3679"/>
                      <a:pt x="1375" y="3679"/>
                    </a:cubicBezTo>
                    <a:cubicBezTo>
                      <a:pt x="1360" y="3679"/>
                      <a:pt x="1339" y="3673"/>
                      <a:pt x="1334" y="3664"/>
                    </a:cubicBezTo>
                    <a:cubicBezTo>
                      <a:pt x="1330" y="3660"/>
                      <a:pt x="1324" y="3658"/>
                      <a:pt x="1318" y="3658"/>
                    </a:cubicBezTo>
                    <a:cubicBezTo>
                      <a:pt x="1304" y="3658"/>
                      <a:pt x="1287" y="3667"/>
                      <a:pt x="1277" y="3672"/>
                    </a:cubicBezTo>
                    <a:cubicBezTo>
                      <a:pt x="1255" y="3679"/>
                      <a:pt x="1205" y="3765"/>
                      <a:pt x="1183" y="3780"/>
                    </a:cubicBezTo>
                    <a:cubicBezTo>
                      <a:pt x="1178" y="3785"/>
                      <a:pt x="1172" y="3787"/>
                      <a:pt x="1167" y="3787"/>
                    </a:cubicBezTo>
                    <a:cubicBezTo>
                      <a:pt x="1146" y="3787"/>
                      <a:pt x="1122" y="3764"/>
                      <a:pt x="1111" y="3758"/>
                    </a:cubicBezTo>
                    <a:cubicBezTo>
                      <a:pt x="1104" y="3757"/>
                      <a:pt x="1098" y="3756"/>
                      <a:pt x="1092" y="3756"/>
                    </a:cubicBezTo>
                    <a:cubicBezTo>
                      <a:pt x="1064" y="3756"/>
                      <a:pt x="1041" y="3768"/>
                      <a:pt x="1017" y="3780"/>
                    </a:cubicBezTo>
                    <a:cubicBezTo>
                      <a:pt x="1016" y="3781"/>
                      <a:pt x="1015" y="3781"/>
                      <a:pt x="1014" y="3781"/>
                    </a:cubicBezTo>
                    <a:cubicBezTo>
                      <a:pt x="998" y="3781"/>
                      <a:pt x="960" y="3683"/>
                      <a:pt x="967" y="3643"/>
                    </a:cubicBezTo>
                    <a:cubicBezTo>
                      <a:pt x="981" y="3599"/>
                      <a:pt x="931" y="3506"/>
                      <a:pt x="887" y="3506"/>
                    </a:cubicBezTo>
                    <a:cubicBezTo>
                      <a:pt x="851" y="3506"/>
                      <a:pt x="837" y="3412"/>
                      <a:pt x="844" y="3376"/>
                    </a:cubicBezTo>
                    <a:cubicBezTo>
                      <a:pt x="851" y="3340"/>
                      <a:pt x="779" y="3318"/>
                      <a:pt x="757" y="3311"/>
                    </a:cubicBezTo>
                    <a:cubicBezTo>
                      <a:pt x="736" y="3311"/>
                      <a:pt x="685" y="3361"/>
                      <a:pt x="678" y="3383"/>
                    </a:cubicBezTo>
                    <a:cubicBezTo>
                      <a:pt x="677" y="3388"/>
                      <a:pt x="671" y="3391"/>
                      <a:pt x="661" y="3391"/>
                    </a:cubicBezTo>
                    <a:cubicBezTo>
                      <a:pt x="617" y="3391"/>
                      <a:pt x="502" y="3336"/>
                      <a:pt x="519" y="3246"/>
                    </a:cubicBezTo>
                    <a:cubicBezTo>
                      <a:pt x="534" y="3160"/>
                      <a:pt x="577" y="3080"/>
                      <a:pt x="642" y="3022"/>
                    </a:cubicBezTo>
                    <a:cubicBezTo>
                      <a:pt x="673" y="3014"/>
                      <a:pt x="707" y="3007"/>
                      <a:pt x="741" y="3007"/>
                    </a:cubicBezTo>
                    <a:cubicBezTo>
                      <a:pt x="761" y="3007"/>
                      <a:pt x="781" y="3010"/>
                      <a:pt x="801" y="3015"/>
                    </a:cubicBezTo>
                    <a:cubicBezTo>
                      <a:pt x="807" y="3018"/>
                      <a:pt x="814" y="3020"/>
                      <a:pt x="821" y="3020"/>
                    </a:cubicBezTo>
                    <a:cubicBezTo>
                      <a:pt x="832" y="3020"/>
                      <a:pt x="843" y="3017"/>
                      <a:pt x="851" y="3008"/>
                    </a:cubicBezTo>
                    <a:cubicBezTo>
                      <a:pt x="863" y="3006"/>
                      <a:pt x="874" y="3005"/>
                      <a:pt x="886" y="3005"/>
                    </a:cubicBezTo>
                    <a:cubicBezTo>
                      <a:pt x="917" y="3005"/>
                      <a:pt x="947" y="3012"/>
                      <a:pt x="974" y="3022"/>
                    </a:cubicBezTo>
                    <a:cubicBezTo>
                      <a:pt x="1003" y="3030"/>
                      <a:pt x="1046" y="3138"/>
                      <a:pt x="1075" y="3152"/>
                    </a:cubicBezTo>
                    <a:cubicBezTo>
                      <a:pt x="1077" y="3153"/>
                      <a:pt x="1079" y="3154"/>
                      <a:pt x="1081" y="3154"/>
                    </a:cubicBezTo>
                    <a:cubicBezTo>
                      <a:pt x="1105" y="3154"/>
                      <a:pt x="1111" y="3079"/>
                      <a:pt x="1118" y="3059"/>
                    </a:cubicBezTo>
                    <a:cubicBezTo>
                      <a:pt x="1111" y="3030"/>
                      <a:pt x="1104" y="3001"/>
                      <a:pt x="1096" y="2979"/>
                    </a:cubicBezTo>
                    <a:cubicBezTo>
                      <a:pt x="1104" y="2914"/>
                      <a:pt x="1140" y="2857"/>
                      <a:pt x="1183" y="2813"/>
                    </a:cubicBezTo>
                    <a:cubicBezTo>
                      <a:pt x="1226" y="2784"/>
                      <a:pt x="1255" y="2748"/>
                      <a:pt x="1270" y="2705"/>
                    </a:cubicBezTo>
                    <a:cubicBezTo>
                      <a:pt x="1270" y="2691"/>
                      <a:pt x="1306" y="2684"/>
                      <a:pt x="1313" y="2676"/>
                    </a:cubicBezTo>
                    <a:cubicBezTo>
                      <a:pt x="1327" y="2669"/>
                      <a:pt x="1313" y="2568"/>
                      <a:pt x="1327" y="2546"/>
                    </a:cubicBezTo>
                    <a:cubicBezTo>
                      <a:pt x="1363" y="2510"/>
                      <a:pt x="1407" y="2482"/>
                      <a:pt x="1450" y="2460"/>
                    </a:cubicBezTo>
                    <a:cubicBezTo>
                      <a:pt x="1479" y="2438"/>
                      <a:pt x="1493" y="2409"/>
                      <a:pt x="1486" y="2373"/>
                    </a:cubicBezTo>
                    <a:cubicBezTo>
                      <a:pt x="1479" y="2359"/>
                      <a:pt x="1551" y="2294"/>
                      <a:pt x="1594" y="2280"/>
                    </a:cubicBezTo>
                    <a:cubicBezTo>
                      <a:pt x="1599" y="2278"/>
                      <a:pt x="1604" y="2277"/>
                      <a:pt x="1609" y="2277"/>
                    </a:cubicBezTo>
                    <a:cubicBezTo>
                      <a:pt x="1640" y="2277"/>
                      <a:pt x="1665" y="2308"/>
                      <a:pt x="1659" y="2308"/>
                    </a:cubicBezTo>
                    <a:cubicBezTo>
                      <a:pt x="1666" y="2308"/>
                      <a:pt x="1717" y="2280"/>
                      <a:pt x="1738" y="2265"/>
                    </a:cubicBezTo>
                    <a:cubicBezTo>
                      <a:pt x="1767" y="2251"/>
                      <a:pt x="1738" y="2200"/>
                      <a:pt x="1724" y="2179"/>
                    </a:cubicBezTo>
                    <a:cubicBezTo>
                      <a:pt x="1709" y="2164"/>
                      <a:pt x="1717" y="2114"/>
                      <a:pt x="1738" y="2107"/>
                    </a:cubicBezTo>
                    <a:cubicBezTo>
                      <a:pt x="1760" y="2099"/>
                      <a:pt x="1774" y="2049"/>
                      <a:pt x="1774" y="2042"/>
                    </a:cubicBezTo>
                    <a:cubicBezTo>
                      <a:pt x="1772" y="2037"/>
                      <a:pt x="1781" y="2036"/>
                      <a:pt x="1795" y="2036"/>
                    </a:cubicBezTo>
                    <a:cubicBezTo>
                      <a:pt x="1802" y="2036"/>
                      <a:pt x="1810" y="2036"/>
                      <a:pt x="1819" y="2036"/>
                    </a:cubicBezTo>
                    <a:cubicBezTo>
                      <a:pt x="1847" y="2036"/>
                      <a:pt x="1879" y="2034"/>
                      <a:pt x="1897" y="2020"/>
                    </a:cubicBezTo>
                    <a:cubicBezTo>
                      <a:pt x="1900" y="2018"/>
                      <a:pt x="1903" y="2017"/>
                      <a:pt x="1905" y="2017"/>
                    </a:cubicBezTo>
                    <a:cubicBezTo>
                      <a:pt x="1921" y="2017"/>
                      <a:pt x="1901" y="2089"/>
                      <a:pt x="1875" y="2121"/>
                    </a:cubicBezTo>
                    <a:cubicBezTo>
                      <a:pt x="1861" y="2150"/>
                      <a:pt x="1883" y="2186"/>
                      <a:pt x="1911" y="2186"/>
                    </a:cubicBezTo>
                    <a:cubicBezTo>
                      <a:pt x="1914" y="2185"/>
                      <a:pt x="1917" y="2184"/>
                      <a:pt x="1920" y="2184"/>
                    </a:cubicBezTo>
                    <a:cubicBezTo>
                      <a:pt x="1937" y="2184"/>
                      <a:pt x="1948" y="2202"/>
                      <a:pt x="1948" y="2215"/>
                    </a:cubicBezTo>
                    <a:cubicBezTo>
                      <a:pt x="1949" y="2216"/>
                      <a:pt x="1950" y="2216"/>
                      <a:pt x="1953" y="2216"/>
                    </a:cubicBezTo>
                    <a:cubicBezTo>
                      <a:pt x="1961" y="2216"/>
                      <a:pt x="1978" y="2210"/>
                      <a:pt x="1993" y="2210"/>
                    </a:cubicBezTo>
                    <a:cubicBezTo>
                      <a:pt x="2000" y="2210"/>
                      <a:pt x="2007" y="2211"/>
                      <a:pt x="2012" y="2215"/>
                    </a:cubicBezTo>
                    <a:cubicBezTo>
                      <a:pt x="2014" y="2215"/>
                      <a:pt x="2016" y="2216"/>
                      <a:pt x="2017" y="2216"/>
                    </a:cubicBezTo>
                    <a:cubicBezTo>
                      <a:pt x="2036" y="2216"/>
                      <a:pt x="2048" y="2178"/>
                      <a:pt x="2048" y="2164"/>
                    </a:cubicBezTo>
                    <a:cubicBezTo>
                      <a:pt x="2056" y="2143"/>
                      <a:pt x="1998" y="2099"/>
                      <a:pt x="1984" y="2078"/>
                    </a:cubicBezTo>
                    <a:cubicBezTo>
                      <a:pt x="1976" y="2020"/>
                      <a:pt x="1976" y="1955"/>
                      <a:pt x="1976" y="1890"/>
                    </a:cubicBezTo>
                    <a:cubicBezTo>
                      <a:pt x="1976" y="1871"/>
                      <a:pt x="1943" y="1830"/>
                      <a:pt x="1930" y="1830"/>
                    </a:cubicBezTo>
                    <a:cubicBezTo>
                      <a:pt x="1928" y="1830"/>
                      <a:pt x="1927" y="1831"/>
                      <a:pt x="1926" y="1832"/>
                    </a:cubicBezTo>
                    <a:cubicBezTo>
                      <a:pt x="1925" y="1833"/>
                      <a:pt x="1925" y="1833"/>
                      <a:pt x="1924" y="1833"/>
                    </a:cubicBezTo>
                    <a:cubicBezTo>
                      <a:pt x="1910" y="1833"/>
                      <a:pt x="1889" y="1759"/>
                      <a:pt x="1868" y="1739"/>
                    </a:cubicBezTo>
                    <a:cubicBezTo>
                      <a:pt x="1854" y="1724"/>
                      <a:pt x="1847" y="1695"/>
                      <a:pt x="1847" y="1674"/>
                    </a:cubicBezTo>
                    <a:cubicBezTo>
                      <a:pt x="1847" y="1659"/>
                      <a:pt x="1782" y="1587"/>
                      <a:pt x="1760" y="1558"/>
                    </a:cubicBezTo>
                    <a:cubicBezTo>
                      <a:pt x="1752" y="1541"/>
                      <a:pt x="1741" y="1534"/>
                      <a:pt x="1733" y="1534"/>
                    </a:cubicBezTo>
                    <a:cubicBezTo>
                      <a:pt x="1728" y="1534"/>
                      <a:pt x="1724" y="1538"/>
                      <a:pt x="1724" y="1544"/>
                    </a:cubicBezTo>
                    <a:cubicBezTo>
                      <a:pt x="1724" y="1555"/>
                      <a:pt x="1697" y="1561"/>
                      <a:pt x="1677" y="1561"/>
                    </a:cubicBezTo>
                    <a:cubicBezTo>
                      <a:pt x="1669" y="1561"/>
                      <a:pt x="1663" y="1560"/>
                      <a:pt x="1659" y="1558"/>
                    </a:cubicBezTo>
                    <a:cubicBezTo>
                      <a:pt x="1637" y="1558"/>
                      <a:pt x="1623" y="1486"/>
                      <a:pt x="1623" y="1457"/>
                    </a:cubicBezTo>
                    <a:cubicBezTo>
                      <a:pt x="1623" y="1436"/>
                      <a:pt x="1536" y="1429"/>
                      <a:pt x="1522" y="1407"/>
                    </a:cubicBezTo>
                    <a:cubicBezTo>
                      <a:pt x="1508" y="1385"/>
                      <a:pt x="1457" y="1392"/>
                      <a:pt x="1443" y="1378"/>
                    </a:cubicBezTo>
                    <a:cubicBezTo>
                      <a:pt x="1431" y="1366"/>
                      <a:pt x="1414" y="1355"/>
                      <a:pt x="1393" y="1355"/>
                    </a:cubicBezTo>
                    <a:cubicBezTo>
                      <a:pt x="1388" y="1355"/>
                      <a:pt x="1383" y="1355"/>
                      <a:pt x="1378" y="1356"/>
                    </a:cubicBezTo>
                    <a:cubicBezTo>
                      <a:pt x="1371" y="1356"/>
                      <a:pt x="1371" y="1558"/>
                      <a:pt x="1363" y="1609"/>
                    </a:cubicBezTo>
                    <a:cubicBezTo>
                      <a:pt x="1356" y="1667"/>
                      <a:pt x="1306" y="1710"/>
                      <a:pt x="1291" y="1710"/>
                    </a:cubicBezTo>
                    <a:cubicBezTo>
                      <a:pt x="1277" y="1710"/>
                      <a:pt x="1284" y="1746"/>
                      <a:pt x="1298" y="1746"/>
                    </a:cubicBezTo>
                    <a:cubicBezTo>
                      <a:pt x="1299" y="1746"/>
                      <a:pt x="1299" y="1745"/>
                      <a:pt x="1299" y="1745"/>
                    </a:cubicBezTo>
                    <a:lnTo>
                      <a:pt x="1299" y="1745"/>
                    </a:lnTo>
                    <a:cubicBezTo>
                      <a:pt x="1301" y="1745"/>
                      <a:pt x="1262" y="1805"/>
                      <a:pt x="1262" y="1840"/>
                    </a:cubicBezTo>
                    <a:cubicBezTo>
                      <a:pt x="1260" y="1853"/>
                      <a:pt x="1255" y="1858"/>
                      <a:pt x="1248" y="1858"/>
                    </a:cubicBezTo>
                    <a:cubicBezTo>
                      <a:pt x="1233" y="1858"/>
                      <a:pt x="1210" y="1829"/>
                      <a:pt x="1205" y="1804"/>
                    </a:cubicBezTo>
                    <a:cubicBezTo>
                      <a:pt x="1198" y="1772"/>
                      <a:pt x="1170" y="1729"/>
                      <a:pt x="1158" y="1729"/>
                    </a:cubicBezTo>
                    <a:cubicBezTo>
                      <a:pt x="1156" y="1729"/>
                      <a:pt x="1155" y="1730"/>
                      <a:pt x="1154" y="1731"/>
                    </a:cubicBezTo>
                    <a:cubicBezTo>
                      <a:pt x="1153" y="1734"/>
                      <a:pt x="1150" y="1736"/>
                      <a:pt x="1147" y="1736"/>
                    </a:cubicBezTo>
                    <a:cubicBezTo>
                      <a:pt x="1137" y="1736"/>
                      <a:pt x="1121" y="1723"/>
                      <a:pt x="1109" y="1723"/>
                    </a:cubicBezTo>
                    <a:cubicBezTo>
                      <a:pt x="1107" y="1723"/>
                      <a:pt x="1105" y="1723"/>
                      <a:pt x="1104" y="1724"/>
                    </a:cubicBezTo>
                    <a:cubicBezTo>
                      <a:pt x="1103" y="1725"/>
                      <a:pt x="1101" y="1725"/>
                      <a:pt x="1100" y="1725"/>
                    </a:cubicBezTo>
                    <a:cubicBezTo>
                      <a:pt x="1079" y="1725"/>
                      <a:pt x="1008" y="1680"/>
                      <a:pt x="988" y="1659"/>
                    </a:cubicBezTo>
                    <a:cubicBezTo>
                      <a:pt x="959" y="1645"/>
                      <a:pt x="938" y="1551"/>
                      <a:pt x="916" y="1544"/>
                    </a:cubicBezTo>
                    <a:cubicBezTo>
                      <a:pt x="902" y="1537"/>
                      <a:pt x="916" y="1522"/>
                      <a:pt x="916" y="1508"/>
                    </a:cubicBezTo>
                    <a:cubicBezTo>
                      <a:pt x="916" y="1493"/>
                      <a:pt x="981" y="1443"/>
                      <a:pt x="995" y="1421"/>
                    </a:cubicBezTo>
                    <a:cubicBezTo>
                      <a:pt x="1032" y="1378"/>
                      <a:pt x="1068" y="1335"/>
                      <a:pt x="1104" y="1292"/>
                    </a:cubicBezTo>
                    <a:cubicBezTo>
                      <a:pt x="1133" y="1277"/>
                      <a:pt x="1147" y="1248"/>
                      <a:pt x="1147" y="1219"/>
                    </a:cubicBezTo>
                    <a:cubicBezTo>
                      <a:pt x="1197" y="1198"/>
                      <a:pt x="1241" y="1176"/>
                      <a:pt x="1291" y="1162"/>
                    </a:cubicBezTo>
                    <a:cubicBezTo>
                      <a:pt x="1320" y="1154"/>
                      <a:pt x="1349" y="1061"/>
                      <a:pt x="1356" y="1039"/>
                    </a:cubicBezTo>
                    <a:cubicBezTo>
                      <a:pt x="1356" y="1010"/>
                      <a:pt x="1342" y="981"/>
                      <a:pt x="1320" y="960"/>
                    </a:cubicBezTo>
                    <a:cubicBezTo>
                      <a:pt x="1313" y="956"/>
                      <a:pt x="1324" y="954"/>
                      <a:pt x="1339" y="954"/>
                    </a:cubicBezTo>
                    <a:cubicBezTo>
                      <a:pt x="1354" y="954"/>
                      <a:pt x="1374" y="956"/>
                      <a:pt x="1385" y="960"/>
                    </a:cubicBezTo>
                    <a:cubicBezTo>
                      <a:pt x="1387" y="961"/>
                      <a:pt x="1389" y="961"/>
                      <a:pt x="1392" y="961"/>
                    </a:cubicBezTo>
                    <a:cubicBezTo>
                      <a:pt x="1409" y="961"/>
                      <a:pt x="1444" y="948"/>
                      <a:pt x="1468" y="948"/>
                    </a:cubicBezTo>
                    <a:cubicBezTo>
                      <a:pt x="1475" y="948"/>
                      <a:pt x="1481" y="950"/>
                      <a:pt x="1486" y="953"/>
                    </a:cubicBezTo>
                    <a:cubicBezTo>
                      <a:pt x="1515" y="967"/>
                      <a:pt x="1558" y="996"/>
                      <a:pt x="1594" y="1017"/>
                    </a:cubicBezTo>
                    <a:lnTo>
                      <a:pt x="1587" y="1082"/>
                    </a:lnTo>
                    <a:lnTo>
                      <a:pt x="1572" y="1191"/>
                    </a:lnTo>
                    <a:cubicBezTo>
                      <a:pt x="1479" y="1227"/>
                      <a:pt x="1457" y="1292"/>
                      <a:pt x="1486" y="1292"/>
                    </a:cubicBezTo>
                    <a:cubicBezTo>
                      <a:pt x="1565" y="1313"/>
                      <a:pt x="1637" y="1342"/>
                      <a:pt x="1702" y="1385"/>
                    </a:cubicBezTo>
                    <a:cubicBezTo>
                      <a:pt x="1709" y="1390"/>
                      <a:pt x="1716" y="1392"/>
                      <a:pt x="1721" y="1392"/>
                    </a:cubicBezTo>
                    <a:cubicBezTo>
                      <a:pt x="1750" y="1392"/>
                      <a:pt x="1762" y="1337"/>
                      <a:pt x="1774" y="1313"/>
                    </a:cubicBezTo>
                    <a:cubicBezTo>
                      <a:pt x="1782" y="1284"/>
                      <a:pt x="1782" y="1241"/>
                      <a:pt x="1774" y="1212"/>
                    </a:cubicBezTo>
                    <a:cubicBezTo>
                      <a:pt x="1767" y="1205"/>
                      <a:pt x="1778" y="1201"/>
                      <a:pt x="1792" y="1201"/>
                    </a:cubicBezTo>
                    <a:cubicBezTo>
                      <a:pt x="1807" y="1201"/>
                      <a:pt x="1825" y="1205"/>
                      <a:pt x="1832" y="1212"/>
                    </a:cubicBezTo>
                    <a:cubicBezTo>
                      <a:pt x="1836" y="1215"/>
                      <a:pt x="1840" y="1216"/>
                      <a:pt x="1844" y="1216"/>
                    </a:cubicBezTo>
                    <a:cubicBezTo>
                      <a:pt x="1859" y="1216"/>
                      <a:pt x="1871" y="1196"/>
                      <a:pt x="1883" y="1191"/>
                    </a:cubicBezTo>
                    <a:cubicBezTo>
                      <a:pt x="1897" y="1191"/>
                      <a:pt x="1904" y="1126"/>
                      <a:pt x="1911" y="1118"/>
                    </a:cubicBezTo>
                    <a:cubicBezTo>
                      <a:pt x="1919" y="1104"/>
                      <a:pt x="1883" y="1090"/>
                      <a:pt x="1883" y="1075"/>
                    </a:cubicBezTo>
                    <a:cubicBezTo>
                      <a:pt x="1875" y="1061"/>
                      <a:pt x="1810" y="1032"/>
                      <a:pt x="1789" y="1025"/>
                    </a:cubicBezTo>
                    <a:cubicBezTo>
                      <a:pt x="1767" y="1010"/>
                      <a:pt x="1760" y="967"/>
                      <a:pt x="1774" y="960"/>
                    </a:cubicBezTo>
                    <a:cubicBezTo>
                      <a:pt x="1782" y="953"/>
                      <a:pt x="1767" y="895"/>
                      <a:pt x="1753" y="873"/>
                    </a:cubicBezTo>
                    <a:cubicBezTo>
                      <a:pt x="1746" y="859"/>
                      <a:pt x="1673" y="837"/>
                      <a:pt x="1652" y="837"/>
                    </a:cubicBezTo>
                    <a:cubicBezTo>
                      <a:pt x="1630" y="837"/>
                      <a:pt x="1609" y="787"/>
                      <a:pt x="1594" y="779"/>
                    </a:cubicBezTo>
                    <a:cubicBezTo>
                      <a:pt x="1569" y="771"/>
                      <a:pt x="1546" y="767"/>
                      <a:pt x="1523" y="767"/>
                    </a:cubicBezTo>
                    <a:cubicBezTo>
                      <a:pt x="1506" y="767"/>
                      <a:pt x="1489" y="769"/>
                      <a:pt x="1471" y="772"/>
                    </a:cubicBezTo>
                    <a:cubicBezTo>
                      <a:pt x="1453" y="772"/>
                      <a:pt x="1419" y="725"/>
                      <a:pt x="1386" y="725"/>
                    </a:cubicBezTo>
                    <a:cubicBezTo>
                      <a:pt x="1381" y="725"/>
                      <a:pt x="1376" y="726"/>
                      <a:pt x="1371" y="729"/>
                    </a:cubicBezTo>
                    <a:cubicBezTo>
                      <a:pt x="1364" y="733"/>
                      <a:pt x="1358" y="734"/>
                      <a:pt x="1352" y="734"/>
                    </a:cubicBezTo>
                    <a:cubicBezTo>
                      <a:pt x="1323" y="734"/>
                      <a:pt x="1296" y="699"/>
                      <a:pt x="1284" y="693"/>
                    </a:cubicBezTo>
                    <a:cubicBezTo>
                      <a:pt x="1283" y="693"/>
                      <a:pt x="1282" y="692"/>
                      <a:pt x="1281" y="692"/>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4625;p169">
              <a:extLst>
                <a:ext uri="{FF2B5EF4-FFF2-40B4-BE49-F238E27FC236}">
                  <a16:creationId xmlns:a16="http://schemas.microsoft.com/office/drawing/2014/main" id="{7A7A9CCA-5131-C8EE-3259-8F7CB3DD2586}"/>
                </a:ext>
              </a:extLst>
            </p:cNvPr>
            <p:cNvSpPr/>
            <p:nvPr/>
          </p:nvSpPr>
          <p:spPr>
            <a:xfrm>
              <a:off x="2140388" y="3043500"/>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26;p169">
              <a:extLst>
                <a:ext uri="{FF2B5EF4-FFF2-40B4-BE49-F238E27FC236}">
                  <a16:creationId xmlns:a16="http://schemas.microsoft.com/office/drawing/2014/main" id="{BB2AFBAF-7119-10C5-ACF8-4D017461D81D}"/>
                </a:ext>
              </a:extLst>
            </p:cNvPr>
            <p:cNvSpPr/>
            <p:nvPr/>
          </p:nvSpPr>
          <p:spPr>
            <a:xfrm rot="5400000">
              <a:off x="2166579" y="3051828"/>
              <a:ext cx="388677" cy="377707"/>
            </a:xfrm>
            <a:custGeom>
              <a:avLst/>
              <a:gdLst/>
              <a:ahLst/>
              <a:cxnLst/>
              <a:rect l="l" t="t" r="r" b="b"/>
              <a:pathLst>
                <a:path w="7653" h="7437" extrusionOk="0">
                  <a:moveTo>
                    <a:pt x="6238" y="0"/>
                  </a:moveTo>
                  <a:cubicBezTo>
                    <a:pt x="5910" y="0"/>
                    <a:pt x="5531" y="75"/>
                    <a:pt x="5114" y="224"/>
                  </a:cubicBezTo>
                  <a:lnTo>
                    <a:pt x="5078" y="238"/>
                  </a:lnTo>
                  <a:lnTo>
                    <a:pt x="5135" y="253"/>
                  </a:lnTo>
                  <a:cubicBezTo>
                    <a:pt x="5541" y="105"/>
                    <a:pt x="5909" y="31"/>
                    <a:pt x="6228" y="31"/>
                  </a:cubicBezTo>
                  <a:cubicBezTo>
                    <a:pt x="6625" y="31"/>
                    <a:pt x="6946" y="144"/>
                    <a:pt x="7169" y="368"/>
                  </a:cubicBezTo>
                  <a:cubicBezTo>
                    <a:pt x="7573" y="772"/>
                    <a:pt x="7609" y="1493"/>
                    <a:pt x="7285" y="2409"/>
                  </a:cubicBezTo>
                  <a:cubicBezTo>
                    <a:pt x="6946" y="3340"/>
                    <a:pt x="6261" y="4357"/>
                    <a:pt x="5359" y="5258"/>
                  </a:cubicBezTo>
                  <a:cubicBezTo>
                    <a:pt x="4457" y="6160"/>
                    <a:pt x="3448" y="6845"/>
                    <a:pt x="2510" y="7177"/>
                  </a:cubicBezTo>
                  <a:cubicBezTo>
                    <a:pt x="2097" y="7326"/>
                    <a:pt x="1723" y="7401"/>
                    <a:pt x="1401" y="7401"/>
                  </a:cubicBezTo>
                  <a:cubicBezTo>
                    <a:pt x="1008" y="7401"/>
                    <a:pt x="691" y="7290"/>
                    <a:pt x="469" y="7068"/>
                  </a:cubicBezTo>
                  <a:cubicBezTo>
                    <a:pt x="116" y="6715"/>
                    <a:pt x="43" y="6095"/>
                    <a:pt x="260" y="5330"/>
                  </a:cubicBezTo>
                  <a:cubicBezTo>
                    <a:pt x="253" y="5316"/>
                    <a:pt x="245" y="5287"/>
                    <a:pt x="238" y="5265"/>
                  </a:cubicBezTo>
                  <a:lnTo>
                    <a:pt x="238" y="5265"/>
                  </a:lnTo>
                  <a:cubicBezTo>
                    <a:pt x="0" y="6073"/>
                    <a:pt x="72" y="6722"/>
                    <a:pt x="440" y="7090"/>
                  </a:cubicBezTo>
                  <a:cubicBezTo>
                    <a:pt x="671" y="7321"/>
                    <a:pt x="1003" y="7436"/>
                    <a:pt x="1407" y="7436"/>
                  </a:cubicBezTo>
                  <a:cubicBezTo>
                    <a:pt x="1789" y="7422"/>
                    <a:pt x="2164" y="7350"/>
                    <a:pt x="2524" y="7213"/>
                  </a:cubicBezTo>
                  <a:cubicBezTo>
                    <a:pt x="3462" y="6874"/>
                    <a:pt x="4479" y="6188"/>
                    <a:pt x="5381" y="5280"/>
                  </a:cubicBezTo>
                  <a:cubicBezTo>
                    <a:pt x="6282" y="4378"/>
                    <a:pt x="6975" y="3361"/>
                    <a:pt x="7314" y="2424"/>
                  </a:cubicBezTo>
                  <a:cubicBezTo>
                    <a:pt x="7652" y="1479"/>
                    <a:pt x="7609" y="758"/>
                    <a:pt x="7198" y="339"/>
                  </a:cubicBezTo>
                  <a:cubicBezTo>
                    <a:pt x="6968" y="113"/>
                    <a:pt x="6641" y="0"/>
                    <a:pt x="623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1142;p122">
            <a:extLst>
              <a:ext uri="{FF2B5EF4-FFF2-40B4-BE49-F238E27FC236}">
                <a16:creationId xmlns:a16="http://schemas.microsoft.com/office/drawing/2014/main" id="{3152BB11-46BC-CE03-608F-A43A085CF4C2}"/>
              </a:ext>
            </a:extLst>
          </p:cNvPr>
          <p:cNvSpPr/>
          <p:nvPr/>
        </p:nvSpPr>
        <p:spPr>
          <a:xfrm>
            <a:off x="482293" y="2571750"/>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142;p122">
            <a:extLst>
              <a:ext uri="{FF2B5EF4-FFF2-40B4-BE49-F238E27FC236}">
                <a16:creationId xmlns:a16="http://schemas.microsoft.com/office/drawing/2014/main" id="{CA90ADBA-B23F-95BF-D765-D63B1CD5CE50}"/>
              </a:ext>
            </a:extLst>
          </p:cNvPr>
          <p:cNvSpPr/>
          <p:nvPr/>
        </p:nvSpPr>
        <p:spPr>
          <a:xfrm>
            <a:off x="3353675" y="2571750"/>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142;p122">
            <a:extLst>
              <a:ext uri="{FF2B5EF4-FFF2-40B4-BE49-F238E27FC236}">
                <a16:creationId xmlns:a16="http://schemas.microsoft.com/office/drawing/2014/main" id="{5FE08389-3E0D-2699-A231-27B07ACD0CA6}"/>
              </a:ext>
            </a:extLst>
          </p:cNvPr>
          <p:cNvSpPr/>
          <p:nvPr/>
        </p:nvSpPr>
        <p:spPr>
          <a:xfrm>
            <a:off x="6100619" y="2552359"/>
            <a:ext cx="2366795" cy="2078884"/>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166;p122">
            <a:extLst>
              <a:ext uri="{FF2B5EF4-FFF2-40B4-BE49-F238E27FC236}">
                <a16:creationId xmlns:a16="http://schemas.microsoft.com/office/drawing/2014/main" id="{2869A735-F6F6-F4A8-EF64-A2CFBB075984}"/>
              </a:ext>
            </a:extLst>
          </p:cNvPr>
          <p:cNvSpPr txBox="1">
            <a:spLocks/>
          </p:cNvSpPr>
          <p:nvPr/>
        </p:nvSpPr>
        <p:spPr>
          <a:xfrm>
            <a:off x="643619" y="2651443"/>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Komunikasi</a:t>
            </a:r>
            <a:endParaRPr lang="en-ID" sz="1600" dirty="0"/>
          </a:p>
        </p:txBody>
      </p:sp>
      <p:sp>
        <p:nvSpPr>
          <p:cNvPr id="37" name="Google Shape;1166;p122">
            <a:extLst>
              <a:ext uri="{FF2B5EF4-FFF2-40B4-BE49-F238E27FC236}">
                <a16:creationId xmlns:a16="http://schemas.microsoft.com/office/drawing/2014/main" id="{DB7F0C43-2D5A-FE69-780E-79B4AB4ACCCD}"/>
              </a:ext>
            </a:extLst>
          </p:cNvPr>
          <p:cNvSpPr txBox="1">
            <a:spLocks/>
          </p:cNvSpPr>
          <p:nvPr/>
        </p:nvSpPr>
        <p:spPr>
          <a:xfrm>
            <a:off x="643618" y="2981262"/>
            <a:ext cx="2044141"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Penerapan teknologi di bidang komunikasi dapat dilihat dari penerapan telepon pintar (</a:t>
            </a:r>
            <a:r>
              <a:rPr lang="en-ID" sz="1600" i="1"/>
              <a:t>smartphone</a:t>
            </a:r>
            <a:r>
              <a:rPr lang="en-ID" sz="1600"/>
              <a:t>) yang memiliki beragam fitur.</a:t>
            </a:r>
            <a:endParaRPr lang="en-ID" sz="1600" dirty="0"/>
          </a:p>
        </p:txBody>
      </p:sp>
      <p:sp>
        <p:nvSpPr>
          <p:cNvPr id="38" name="Google Shape;1166;p122">
            <a:extLst>
              <a:ext uri="{FF2B5EF4-FFF2-40B4-BE49-F238E27FC236}">
                <a16:creationId xmlns:a16="http://schemas.microsoft.com/office/drawing/2014/main" id="{726BC696-5FDA-C8A4-1C05-5FC6F97C5BB7}"/>
              </a:ext>
            </a:extLst>
          </p:cNvPr>
          <p:cNvSpPr txBox="1">
            <a:spLocks/>
          </p:cNvSpPr>
          <p:nvPr/>
        </p:nvSpPr>
        <p:spPr>
          <a:xfrm>
            <a:off x="3549929" y="2651443"/>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Kesehatan</a:t>
            </a:r>
            <a:endParaRPr lang="en-ID" sz="1600" dirty="0"/>
          </a:p>
        </p:txBody>
      </p:sp>
      <p:sp>
        <p:nvSpPr>
          <p:cNvPr id="39" name="Google Shape;1166;p122">
            <a:extLst>
              <a:ext uri="{FF2B5EF4-FFF2-40B4-BE49-F238E27FC236}">
                <a16:creationId xmlns:a16="http://schemas.microsoft.com/office/drawing/2014/main" id="{91BBE39E-3311-8890-D984-8CF432640A1B}"/>
              </a:ext>
            </a:extLst>
          </p:cNvPr>
          <p:cNvSpPr txBox="1">
            <a:spLocks/>
          </p:cNvSpPr>
          <p:nvPr/>
        </p:nvSpPr>
        <p:spPr>
          <a:xfrm>
            <a:off x="3515001" y="2981262"/>
            <a:ext cx="2044141"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Penerapan teknologi di bidang Kesehatan dapat dilihat dari munculnya berbagai layanan konsultasi Kesehatan berbasis kecerdasan buatan.</a:t>
            </a:r>
            <a:endParaRPr lang="en-ID" sz="1600" dirty="0"/>
          </a:p>
        </p:txBody>
      </p:sp>
      <p:sp>
        <p:nvSpPr>
          <p:cNvPr id="40" name="Google Shape;1166;p122">
            <a:extLst>
              <a:ext uri="{FF2B5EF4-FFF2-40B4-BE49-F238E27FC236}">
                <a16:creationId xmlns:a16="http://schemas.microsoft.com/office/drawing/2014/main" id="{0BE97EDF-4D5E-AF66-FC2D-5DC3F1D87784}"/>
              </a:ext>
            </a:extLst>
          </p:cNvPr>
          <p:cNvSpPr txBox="1">
            <a:spLocks/>
          </p:cNvSpPr>
          <p:nvPr/>
        </p:nvSpPr>
        <p:spPr>
          <a:xfrm>
            <a:off x="6261945" y="2655324"/>
            <a:ext cx="2044141" cy="456316"/>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Clr>
                <a:schemeClr val="dk1"/>
              </a:buClr>
              <a:buSzPts val="1100"/>
              <a:buFont typeface="Arial"/>
              <a:buNone/>
            </a:pPr>
            <a:r>
              <a:rPr lang="en-ID" sz="1600" b="1"/>
              <a:t>Bidang Pertambangan</a:t>
            </a:r>
            <a:endParaRPr lang="en-ID" sz="1600" dirty="0"/>
          </a:p>
        </p:txBody>
      </p:sp>
      <p:sp>
        <p:nvSpPr>
          <p:cNvPr id="41" name="Google Shape;1166;p122">
            <a:extLst>
              <a:ext uri="{FF2B5EF4-FFF2-40B4-BE49-F238E27FC236}">
                <a16:creationId xmlns:a16="http://schemas.microsoft.com/office/drawing/2014/main" id="{5FB64EAB-3FDC-5A3C-EA83-1D135F8E686F}"/>
              </a:ext>
            </a:extLst>
          </p:cNvPr>
          <p:cNvSpPr txBox="1">
            <a:spLocks/>
          </p:cNvSpPr>
          <p:nvPr/>
        </p:nvSpPr>
        <p:spPr>
          <a:xfrm>
            <a:off x="6261945" y="2981262"/>
            <a:ext cx="2044141" cy="936884"/>
          </a:xfrm>
          <a:prstGeom prst="rect">
            <a:avLst/>
          </a:prstGeom>
        </p:spPr>
        <p:txBody>
          <a:bodyPr spcFirstLastPara="1" wrap="square" lIns="91425" tIns="91425" rIns="91425" bIns="91425" anchor="t"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r>
              <a:rPr lang="en-ID" sz="1600"/>
              <a:t>Pada bidang pertambangan, saat ini telah dimanfaatkan teknologi pendeteksi mineral.</a:t>
            </a:r>
            <a:endParaRPr lang="en-ID" sz="1600" dirty="0"/>
          </a:p>
        </p:txBody>
      </p:sp>
      <p:sp>
        <p:nvSpPr>
          <p:cNvPr id="44" name="Oval 43">
            <a:extLst>
              <a:ext uri="{FF2B5EF4-FFF2-40B4-BE49-F238E27FC236}">
                <a16:creationId xmlns:a16="http://schemas.microsoft.com/office/drawing/2014/main" id="{10EBC990-A1AF-2DF6-90B5-D1070BF7E8E6}"/>
              </a:ext>
            </a:extLst>
          </p:cNvPr>
          <p:cNvSpPr/>
          <p:nvPr/>
        </p:nvSpPr>
        <p:spPr>
          <a:xfrm>
            <a:off x="1357745" y="2044082"/>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1E56F15D-149D-3F73-60B2-E36174152EBF}"/>
              </a:ext>
            </a:extLst>
          </p:cNvPr>
          <p:cNvSpPr/>
          <p:nvPr/>
        </p:nvSpPr>
        <p:spPr>
          <a:xfrm>
            <a:off x="6979215" y="2004792"/>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93A48EFF-4446-9E3B-B2CA-D64DE7605E81}"/>
              </a:ext>
            </a:extLst>
          </p:cNvPr>
          <p:cNvSpPr/>
          <p:nvPr/>
        </p:nvSpPr>
        <p:spPr>
          <a:xfrm>
            <a:off x="4267199" y="2050584"/>
            <a:ext cx="609600" cy="662437"/>
          </a:xfrm>
          <a:prstGeom prst="ellipse">
            <a:avLst/>
          </a:prstGeom>
          <a:solidFill>
            <a:srgbClr val="BAD2E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7" name="Graphic 46" descr="Speaker phone with solid fill">
            <a:extLst>
              <a:ext uri="{FF2B5EF4-FFF2-40B4-BE49-F238E27FC236}">
                <a16:creationId xmlns:a16="http://schemas.microsoft.com/office/drawing/2014/main" id="{A64A2A90-BEEF-08EE-CF45-FB9AB3AEC0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88433" y="2060249"/>
            <a:ext cx="588461" cy="588461"/>
          </a:xfrm>
          <a:prstGeom prst="rect">
            <a:avLst/>
          </a:prstGeom>
        </p:spPr>
      </p:pic>
      <p:pic>
        <p:nvPicPr>
          <p:cNvPr id="49" name="Graphic 48" descr="Bank with solid fill">
            <a:extLst>
              <a:ext uri="{FF2B5EF4-FFF2-40B4-BE49-F238E27FC236}">
                <a16:creationId xmlns:a16="http://schemas.microsoft.com/office/drawing/2014/main" id="{D4895EFB-203F-6E03-C7A8-A75A0CC1B4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65503" y="2016031"/>
            <a:ext cx="609457" cy="609457"/>
          </a:xfrm>
          <a:prstGeom prst="rect">
            <a:avLst/>
          </a:prstGeom>
        </p:spPr>
      </p:pic>
      <p:pic>
        <p:nvPicPr>
          <p:cNvPr id="51" name="Graphic 50" descr="Group brainstorm with solid fill">
            <a:extLst>
              <a:ext uri="{FF2B5EF4-FFF2-40B4-BE49-F238E27FC236}">
                <a16:creationId xmlns:a16="http://schemas.microsoft.com/office/drawing/2014/main" id="{DB4EDFDA-1E3A-BCE9-21C4-278FFF2B14B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26378" y="1950309"/>
            <a:ext cx="662437" cy="662437"/>
          </a:xfrm>
          <a:prstGeom prst="rect">
            <a:avLst/>
          </a:prstGeom>
        </p:spPr>
      </p:pic>
      <p:pic>
        <p:nvPicPr>
          <p:cNvPr id="2" name="Picture 1">
            <a:extLst>
              <a:ext uri="{FF2B5EF4-FFF2-40B4-BE49-F238E27FC236}">
                <a16:creationId xmlns:a16="http://schemas.microsoft.com/office/drawing/2014/main" id="{E69B1011-10A7-24E6-37EE-A4B195ADAB0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4678565"/>
            <a:ext cx="9144000" cy="481263"/>
          </a:xfrm>
          <a:prstGeom prst="rect">
            <a:avLst/>
          </a:prstGeom>
        </p:spPr>
      </p:pic>
    </p:spTree>
    <p:extLst>
      <p:ext uri="{BB962C8B-B14F-4D97-AF65-F5344CB8AC3E}">
        <p14:creationId xmlns:p14="http://schemas.microsoft.com/office/powerpoint/2010/main" val="246266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1000"/>
                                        <p:tgtEl>
                                          <p:spTgt spid="36"/>
                                        </p:tgtEl>
                                      </p:cBhvr>
                                    </p:animEffect>
                                  </p:childTnLst>
                                </p:cTn>
                              </p:par>
                              <p:par>
                                <p:cTn id="21" presetID="10" presetClass="entr" presetSubtype="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childTnLst>
                                </p:cTn>
                              </p:par>
                              <p:par>
                                <p:cTn id="24" presetID="10" presetClass="entr" presetSubtype="0"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childTnLst>
                                </p:cTn>
                              </p:par>
                              <p:par>
                                <p:cTn id="27" presetID="10"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childTnLst>
                                </p:cTn>
                              </p:par>
                              <p:par>
                                <p:cTn id="30" presetID="10"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childTnLst>
                                </p:cTn>
                              </p:par>
                              <p:par>
                                <p:cTn id="33" presetID="10" presetClass="entr" presetSubtype="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5509</TotalTime>
  <Words>2660</Words>
  <Application>Microsoft Office PowerPoint</Application>
  <PresentationFormat>On-screen Show (16:9)</PresentationFormat>
  <Paragraphs>359</Paragraphs>
  <Slides>39</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Calibri Light</vt:lpstr>
      <vt:lpstr>Roboto Condensed Light</vt:lpstr>
      <vt:lpstr>Serca-Regular</vt:lpstr>
      <vt:lpstr>Squada One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Heidy Daniati</dc:creator>
  <cp:lastModifiedBy>Inna Fithriyana</cp:lastModifiedBy>
  <cp:revision>237</cp:revision>
  <dcterms:created xsi:type="dcterms:W3CDTF">2022-07-14T05:03:27Z</dcterms:created>
  <dcterms:modified xsi:type="dcterms:W3CDTF">2023-03-10T07:28:50Z</dcterms:modified>
</cp:coreProperties>
</file>