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2"/>
  </p:notesMasterIdLst>
  <p:handoutMasterIdLst>
    <p:handoutMasterId r:id="rId53"/>
  </p:handoutMasterIdLst>
  <p:sldIdLst>
    <p:sldId id="259" r:id="rId3"/>
    <p:sldId id="260" r:id="rId4"/>
    <p:sldId id="261" r:id="rId5"/>
    <p:sldId id="262" r:id="rId6"/>
    <p:sldId id="317" r:id="rId7"/>
    <p:sldId id="264" r:id="rId8"/>
    <p:sldId id="318" r:id="rId9"/>
    <p:sldId id="271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280" r:id="rId21"/>
    <p:sldId id="274" r:id="rId22"/>
    <p:sldId id="269" r:id="rId23"/>
    <p:sldId id="273" r:id="rId24"/>
    <p:sldId id="311" r:id="rId25"/>
    <p:sldId id="329" r:id="rId26"/>
    <p:sldId id="302" r:id="rId27"/>
    <p:sldId id="330" r:id="rId28"/>
    <p:sldId id="332" r:id="rId29"/>
    <p:sldId id="336" r:id="rId30"/>
    <p:sldId id="333" r:id="rId31"/>
    <p:sldId id="334" r:id="rId32"/>
    <p:sldId id="335" r:id="rId33"/>
    <p:sldId id="268" r:id="rId34"/>
    <p:sldId id="337" r:id="rId35"/>
    <p:sldId id="338" r:id="rId36"/>
    <p:sldId id="315" r:id="rId37"/>
    <p:sldId id="339" r:id="rId38"/>
    <p:sldId id="285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EF5361"/>
    <a:srgbClr val="499172"/>
    <a:srgbClr val="B2C8BE"/>
    <a:srgbClr val="FCFCFC"/>
    <a:srgbClr val="8064A2"/>
    <a:srgbClr val="F79646"/>
    <a:srgbClr val="B2D34E"/>
    <a:srgbClr val="EE1B2C"/>
    <a:srgbClr val="F159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0" autoAdjust="0"/>
    <p:restoredTop sz="94135" autoAdjust="0"/>
  </p:normalViewPr>
  <p:slideViewPr>
    <p:cSldViewPr>
      <p:cViewPr varScale="1">
        <p:scale>
          <a:sx n="109" d="100"/>
          <a:sy n="109" d="100"/>
        </p:scale>
        <p:origin x="768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322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63359-8DAE-4341-B23F-E8027A39C4D5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7CEA0-2C19-4FE2-8960-42593BD651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49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54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30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https://www.freepik.com/free-photo/asia-businesswoman-social-distancing-new-normal-virus-prevention-looking-camera-presentation-colleague-about-plan-video-call-while-work-office-night_15116059.htm#query=digital%20marketer&amp;position=3&amp;from_view=search&amp;track=ais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8759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programmers-questioning-source-cyber-attacks-system-security-coverage-software-technician-triangulates-hacker-location-by-updating-safety-script-codes-data-processor-sequencer_25474009.htm#query=database%20engineer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84661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https://www.freepik.com/free-photo/coding-man_5633683.htm#query=web%20engineer&amp;position=1&amp;from_view=search&amp;track=ais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4884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https://www.freepik.com/free-photo/coding-man_5633683.htm#query=web%20engineer&amp;position=1&amp;from_view=search&amp;track=ais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7240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78254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https://www.freepik.com/free-photo/unrecognizable-colleagues-looking-tablet-trying-different-icons_5839480.htm#query=User%20Experience%20UX%20designer&amp;position=16&amp;from_view=search&amp;track=ais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5654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https://www.freepik.com/free-photo/business-colleagues-discussing-together-office-night-teamwork-partnership_22063602.htm#query=Intelligent%20system%20developer&amp;position=10&amp;from_view=search&amp;track=ais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34755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5941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7252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cantumkan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font 8-10pt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72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https://www.freepik.com/free-photo/businesspeople-working-finance-accounting-analyze-financi_16068554.htm#query=entrepreneur&amp;position=10&amp;from_view=search&amp;track=sph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9910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https://www.freepik.com/free-photo/online-marketing_11428428.htm#query=personal%20branding&amp;position=1&amp;from_view=search&amp;track=ais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450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468647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96917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1146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390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248787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15167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17990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3477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https://www.freepik.com/free-photo/rpa-concept-with-blurry-hand-touching-screen_23992698.htm#query=digital%20business&amp;position=10&amp;from_view=search&amp;track=ais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79675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395593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60458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04557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74142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88547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5983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1287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5474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4772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0007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https://www.freepik.com/free-photo/group-young-business-people-working-office_7621156.htm#query=IT%20consultant&amp;position=1&amp;from_view=search&amp;track=ais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09943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https://www.freepik.com/free-photo/looks-very-bad-polygraph-examiner-works-office-with-his-lie-detector-s-equipment_9831022.htm#query=system%20analyst&amp;position=18&amp;from_view=search&amp;track=ais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A96D7-D529-4251-BD8D-1C74EFDA6359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4426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02/05/2023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7920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02/05/2023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6093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563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40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C09E7B9-ECB5-4564-A54A-1AE75A669D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2571750"/>
          </a:xfrm>
          <a:custGeom>
            <a:avLst/>
            <a:gdLst>
              <a:gd name="connsiteX0" fmla="*/ 6095999 w 12192000"/>
              <a:gd name="connsiteY0" fmla="*/ 1233270 h 3429000"/>
              <a:gd name="connsiteX1" fmla="*/ 7360415 w 12192000"/>
              <a:gd name="connsiteY1" fmla="*/ 3429000 h 3429000"/>
              <a:gd name="connsiteX2" fmla="*/ 4831583 w 12192000"/>
              <a:gd name="connsiteY2" fmla="*/ 3429000 h 3429000"/>
              <a:gd name="connsiteX3" fmla="*/ 0 w 12192000"/>
              <a:gd name="connsiteY3" fmla="*/ 0 h 3429000"/>
              <a:gd name="connsiteX4" fmla="*/ 12192000 w 12192000"/>
              <a:gd name="connsiteY4" fmla="*/ 0 h 3429000"/>
              <a:gd name="connsiteX5" fmla="*/ 12192000 w 12192000"/>
              <a:gd name="connsiteY5" fmla="*/ 3429000 h 3429000"/>
              <a:gd name="connsiteX6" fmla="*/ 7473940 w 12192000"/>
              <a:gd name="connsiteY6" fmla="*/ 3429000 h 3429000"/>
              <a:gd name="connsiteX7" fmla="*/ 6096000 w 12192000"/>
              <a:gd name="connsiteY7" fmla="*/ 1053241 h 3429000"/>
              <a:gd name="connsiteX8" fmla="*/ 4718060 w 12192000"/>
              <a:gd name="connsiteY8" fmla="*/ 3429000 h 3429000"/>
              <a:gd name="connsiteX9" fmla="*/ 0 w 12192000"/>
              <a:gd name="connsiteY9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429000">
                <a:moveTo>
                  <a:pt x="6095999" y="1233270"/>
                </a:moveTo>
                <a:lnTo>
                  <a:pt x="7360415" y="3429000"/>
                </a:lnTo>
                <a:lnTo>
                  <a:pt x="4831583" y="3429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7473940" y="3429000"/>
                </a:lnTo>
                <a:lnTo>
                  <a:pt x="6096000" y="1053241"/>
                </a:lnTo>
                <a:lnTo>
                  <a:pt x="471806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3633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C85580-700B-4B6D-9E64-E46A153F7744}" type="datetimeFigureOut">
              <a:rPr lang="id-ID" smtClean="0"/>
              <a:t>02/05/2023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97B73D-0472-4120-8560-4B69199594D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4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85615" y="257175"/>
            <a:ext cx="4444874" cy="462915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91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18438" y="8540"/>
            <a:ext cx="5825562" cy="5083197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380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A5DBC2F-2573-4478-81A6-229D479F1BA5}"/>
              </a:ext>
            </a:extLst>
          </p:cNvPr>
          <p:cNvSpPr/>
          <p:nvPr userDrawn="1"/>
        </p:nvSpPr>
        <p:spPr>
          <a:xfrm rot="5400000">
            <a:off x="1186841" y="141086"/>
            <a:ext cx="2487638" cy="486132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5F47ABD-950C-435F-867F-66F849BD95CE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458164" y="1455895"/>
            <a:ext cx="2231708" cy="22317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971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AND CONTENTS LAYOUT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/>
          <p:cNvSpPr>
            <a:spLocks noGrp="1"/>
          </p:cNvSpPr>
          <p:nvPr>
            <p:ph type="pic" sz="quarter" idx="42" hasCustomPrompt="1"/>
          </p:nvPr>
        </p:nvSpPr>
        <p:spPr>
          <a:xfrm>
            <a:off x="4572001" y="1123145"/>
            <a:ext cx="4010297" cy="36581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946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1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578844" y="1498589"/>
            <a:ext cx="6477000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Profesi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Kewirausahaan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, dan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Peluang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 Kerja di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Industri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Perangkat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Lunak</a:t>
            </a:r>
            <a:r>
              <a:rPr lang="en-US" sz="2800" b="1" dirty="0">
                <a:solidFill>
                  <a:srgbClr val="7C287D"/>
                </a:solidFill>
                <a:cs typeface="Arial" pitchFamily="34" charset="0"/>
              </a:rPr>
              <a:t> dan </a:t>
            </a:r>
            <a:r>
              <a:rPr lang="en-US" sz="2800" b="1" dirty="0" err="1">
                <a:solidFill>
                  <a:srgbClr val="7C287D"/>
                </a:solidFill>
                <a:cs typeface="Arial" pitchFamily="34" charset="0"/>
              </a:rPr>
              <a:t>Gim</a:t>
            </a:r>
            <a:endParaRPr lang="en-US" sz="2400" b="1" dirty="0">
              <a:solidFill>
                <a:srgbClr val="7C287D"/>
              </a:solidFill>
              <a:cs typeface="Arial" pitchFamily="34" charset="0"/>
            </a:endParaRPr>
          </a:p>
          <a:p>
            <a:pPr marL="0" lvl="0" indent="0">
              <a:buNone/>
            </a:pPr>
            <a:endParaRPr lang="en-US" sz="1600" dirty="0">
              <a:solidFill>
                <a:srgbClr val="F1592A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1600" dirty="0">
                <a:solidFill>
                  <a:srgbClr val="F1592A"/>
                </a:solidFill>
                <a:cs typeface="Arial" pitchFamily="34" charset="0"/>
              </a:rPr>
              <a:t>Program </a:t>
            </a:r>
            <a:r>
              <a:rPr lang="en-US" sz="1600" dirty="0" err="1">
                <a:solidFill>
                  <a:srgbClr val="F1592A"/>
                </a:solidFill>
                <a:cs typeface="Arial" pitchFamily="34" charset="0"/>
              </a:rPr>
              <a:t>Keahlian</a:t>
            </a:r>
            <a:endParaRPr lang="en-US" sz="1600" dirty="0">
              <a:solidFill>
                <a:srgbClr val="F1592A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1600" dirty="0">
                <a:solidFill>
                  <a:srgbClr val="F1592A"/>
                </a:solidFill>
                <a:cs typeface="Arial" pitchFamily="34" charset="0"/>
              </a:rPr>
              <a:t>Volume 1</a:t>
            </a:r>
          </a:p>
        </p:txBody>
      </p:sp>
      <p:cxnSp>
        <p:nvCxnSpPr>
          <p:cNvPr id="9" name="直線コネクタ 9"/>
          <p:cNvCxnSpPr/>
          <p:nvPr/>
        </p:nvCxnSpPr>
        <p:spPr>
          <a:xfrm>
            <a:off x="2937510" y="34099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124200" y="971550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1330" y="3742066"/>
            <a:ext cx="225202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SMK/MAK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Kelas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85022" y="971550"/>
            <a:ext cx="2205777" cy="30480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875717-690E-5AE6-A6E3-74B60A9EB9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/>
        </p:blipFill>
        <p:spPr>
          <a:xfrm>
            <a:off x="260131" y="910699"/>
            <a:ext cx="2252027" cy="3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30D91A-934B-4E90-983A-08537E33A594}"/>
              </a:ext>
            </a:extLst>
          </p:cNvPr>
          <p:cNvSpPr/>
          <p:nvPr/>
        </p:nvSpPr>
        <p:spPr>
          <a:xfrm>
            <a:off x="457200" y="1621646"/>
            <a:ext cx="4497785" cy="14073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r="9784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539885" y="1733550"/>
            <a:ext cx="44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/>
              <a:t>Profesi</a:t>
            </a:r>
            <a:r>
              <a:rPr lang="en-ID" dirty="0"/>
              <a:t> yang </a:t>
            </a:r>
            <a:r>
              <a:rPr lang="en-ID" dirty="0" err="1"/>
              <a:t>bertanggung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menganalisis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</a:t>
            </a:r>
            <a:r>
              <a:rPr lang="en-ID" dirty="0" err="1"/>
              <a:t>perangkat</a:t>
            </a:r>
            <a:r>
              <a:rPr lang="en-ID" dirty="0"/>
              <a:t> </a:t>
            </a:r>
            <a:r>
              <a:rPr lang="en-ID" dirty="0" err="1"/>
              <a:t>lunak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melihat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tidaknya</a:t>
            </a:r>
            <a:r>
              <a:rPr lang="en-ID" dirty="0"/>
              <a:t> </a:t>
            </a:r>
            <a:r>
              <a:rPr lang="en-ID" dirty="0" err="1"/>
              <a:t>kekurangan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perangkat</a:t>
            </a:r>
            <a:r>
              <a:rPr lang="en-ID" dirty="0"/>
              <a:t> </a:t>
            </a:r>
            <a:r>
              <a:rPr lang="en-ID" dirty="0" err="1"/>
              <a:t>lunak</a:t>
            </a:r>
            <a:r>
              <a:rPr lang="en-ID" dirty="0"/>
              <a:t> </a:t>
            </a:r>
            <a:br>
              <a:rPr lang="en-ID" dirty="0"/>
            </a:br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Analis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sistem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(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system analyst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c</a:t>
              </a:r>
              <a:endParaRPr lang="id-ID" sz="2400" b="1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26E279B-01DD-EBAA-E9B5-9CCAFE65918D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4" name="Pentagon 104">
              <a:extLst>
                <a:ext uri="{FF2B5EF4-FFF2-40B4-BE49-F238E27FC236}">
                  <a16:creationId xmlns:a16="http://schemas.microsoft.com/office/drawing/2014/main" id="{1B7D0CCE-4D02-396E-49FE-30D5C1F41EDD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F41BE36-23C0-5C6B-6D38-431E571C19DF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6" name="Google Shape;3158;p169">
              <a:extLst>
                <a:ext uri="{FF2B5EF4-FFF2-40B4-BE49-F238E27FC236}">
                  <a16:creationId xmlns:a16="http://schemas.microsoft.com/office/drawing/2014/main" id="{63684209-5F43-51EA-3C9C-ED3594CCD7D4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7" name="Google Shape;3159;p169">
                <a:extLst>
                  <a:ext uri="{FF2B5EF4-FFF2-40B4-BE49-F238E27FC236}">
                    <a16:creationId xmlns:a16="http://schemas.microsoft.com/office/drawing/2014/main" id="{489E7F1E-4A6A-0128-6311-1BA2D255494A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60;p169">
                <a:extLst>
                  <a:ext uri="{FF2B5EF4-FFF2-40B4-BE49-F238E27FC236}">
                    <a16:creationId xmlns:a16="http://schemas.microsoft.com/office/drawing/2014/main" id="{C65B2ACF-E5DE-F34F-2F20-823F5A7A3C6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1;p169">
                <a:extLst>
                  <a:ext uri="{FF2B5EF4-FFF2-40B4-BE49-F238E27FC236}">
                    <a16:creationId xmlns:a16="http://schemas.microsoft.com/office/drawing/2014/main" id="{6365EDAA-FDFD-963C-6414-E6BD7204EED1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2;p169">
                <a:extLst>
                  <a:ext uri="{FF2B5EF4-FFF2-40B4-BE49-F238E27FC236}">
                    <a16:creationId xmlns:a16="http://schemas.microsoft.com/office/drawing/2014/main" id="{24E1876E-2EC3-3B4C-F8F3-57B1F6FACAD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3;p169">
                <a:extLst>
                  <a:ext uri="{FF2B5EF4-FFF2-40B4-BE49-F238E27FC236}">
                    <a16:creationId xmlns:a16="http://schemas.microsoft.com/office/drawing/2014/main" id="{97F680DC-96B0-E3B2-A1D1-BABBE21C37F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4;p169">
                <a:extLst>
                  <a:ext uri="{FF2B5EF4-FFF2-40B4-BE49-F238E27FC236}">
                    <a16:creationId xmlns:a16="http://schemas.microsoft.com/office/drawing/2014/main" id="{7917DD67-2E91-6AE5-34CF-043ACF9A7BF3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5;p169">
                <a:extLst>
                  <a:ext uri="{FF2B5EF4-FFF2-40B4-BE49-F238E27FC236}">
                    <a16:creationId xmlns:a16="http://schemas.microsoft.com/office/drawing/2014/main" id="{74691830-86FE-CE9B-B4DE-395C980DB45B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6;p169">
                <a:extLst>
                  <a:ext uri="{FF2B5EF4-FFF2-40B4-BE49-F238E27FC236}">
                    <a16:creationId xmlns:a16="http://schemas.microsoft.com/office/drawing/2014/main" id="{B285BB11-9C72-B144-F95A-F881FF322159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7;p169">
                <a:extLst>
                  <a:ext uri="{FF2B5EF4-FFF2-40B4-BE49-F238E27FC236}">
                    <a16:creationId xmlns:a16="http://schemas.microsoft.com/office/drawing/2014/main" id="{7F726352-7176-679D-426E-9C33E33A36F6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8;p169">
                <a:extLst>
                  <a:ext uri="{FF2B5EF4-FFF2-40B4-BE49-F238E27FC236}">
                    <a16:creationId xmlns:a16="http://schemas.microsoft.com/office/drawing/2014/main" id="{2153F56E-0E7B-D69F-1161-BEF98B62AE51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480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8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35C5F8-16AB-E475-28F0-153B0927DB97}"/>
              </a:ext>
            </a:extLst>
          </p:cNvPr>
          <p:cNvSpPr/>
          <p:nvPr/>
        </p:nvSpPr>
        <p:spPr>
          <a:xfrm>
            <a:off x="457200" y="1621646"/>
            <a:ext cx="4497785" cy="16359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3" r="16143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539885" y="1674096"/>
            <a:ext cx="44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mengumpulkan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menganalisis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mengambil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simpulan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dari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berbagai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macam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data, dan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memvisualisasikan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data agar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dapat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dimengerti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orang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awam</a:t>
            </a:r>
            <a:endParaRPr lang="en-ID" sz="18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Analis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data (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data analyst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d</a:t>
              </a:r>
              <a:endParaRPr lang="id-ID" sz="2400" b="1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20079C3-D433-65CC-B7DA-862103C4F7CF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4" name="Pentagon 104">
              <a:extLst>
                <a:ext uri="{FF2B5EF4-FFF2-40B4-BE49-F238E27FC236}">
                  <a16:creationId xmlns:a16="http://schemas.microsoft.com/office/drawing/2014/main" id="{547D6299-17EA-A8CF-6283-C6AF88645B75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B84AC14-D523-9D23-8141-29C01B4493C6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6" name="Google Shape;3158;p169">
              <a:extLst>
                <a:ext uri="{FF2B5EF4-FFF2-40B4-BE49-F238E27FC236}">
                  <a16:creationId xmlns:a16="http://schemas.microsoft.com/office/drawing/2014/main" id="{6DFE7C92-7951-1993-68A2-5D7680873690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7" name="Google Shape;3159;p169">
                <a:extLst>
                  <a:ext uri="{FF2B5EF4-FFF2-40B4-BE49-F238E27FC236}">
                    <a16:creationId xmlns:a16="http://schemas.microsoft.com/office/drawing/2014/main" id="{C54A17BE-A1DA-996D-4914-E82FFB14990E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60;p169">
                <a:extLst>
                  <a:ext uri="{FF2B5EF4-FFF2-40B4-BE49-F238E27FC236}">
                    <a16:creationId xmlns:a16="http://schemas.microsoft.com/office/drawing/2014/main" id="{C38387FF-0762-0176-5E06-FEE8FDEC7222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1;p169">
                <a:extLst>
                  <a:ext uri="{FF2B5EF4-FFF2-40B4-BE49-F238E27FC236}">
                    <a16:creationId xmlns:a16="http://schemas.microsoft.com/office/drawing/2014/main" id="{F3905330-B5DA-F1E8-49ED-B2DADA06FE17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2;p169">
                <a:extLst>
                  <a:ext uri="{FF2B5EF4-FFF2-40B4-BE49-F238E27FC236}">
                    <a16:creationId xmlns:a16="http://schemas.microsoft.com/office/drawing/2014/main" id="{1F9EDBAF-E9DD-AF27-8DD3-C347C3353F12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3;p169">
                <a:extLst>
                  <a:ext uri="{FF2B5EF4-FFF2-40B4-BE49-F238E27FC236}">
                    <a16:creationId xmlns:a16="http://schemas.microsoft.com/office/drawing/2014/main" id="{BAE5597C-CAFF-788A-3DD3-F65D9B5E933D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4;p169">
                <a:extLst>
                  <a:ext uri="{FF2B5EF4-FFF2-40B4-BE49-F238E27FC236}">
                    <a16:creationId xmlns:a16="http://schemas.microsoft.com/office/drawing/2014/main" id="{C02610EF-A478-D17C-35E8-B0E550A71A89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5;p169">
                <a:extLst>
                  <a:ext uri="{FF2B5EF4-FFF2-40B4-BE49-F238E27FC236}">
                    <a16:creationId xmlns:a16="http://schemas.microsoft.com/office/drawing/2014/main" id="{451105A4-F31B-D2EC-7F93-A092BA3EE16C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6;p169">
                <a:extLst>
                  <a:ext uri="{FF2B5EF4-FFF2-40B4-BE49-F238E27FC236}">
                    <a16:creationId xmlns:a16="http://schemas.microsoft.com/office/drawing/2014/main" id="{CD87CB16-75EB-74FE-77E3-1962EB69DDA6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7;p169">
                <a:extLst>
                  <a:ext uri="{FF2B5EF4-FFF2-40B4-BE49-F238E27FC236}">
                    <a16:creationId xmlns:a16="http://schemas.microsoft.com/office/drawing/2014/main" id="{800E3DF1-B0CD-36BB-D291-DABBC8AA96B2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8;p169">
                <a:extLst>
                  <a:ext uri="{FF2B5EF4-FFF2-40B4-BE49-F238E27FC236}">
                    <a16:creationId xmlns:a16="http://schemas.microsoft.com/office/drawing/2014/main" id="{BAE29650-DD4C-0588-F250-40D36A7034FE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81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9D75B80-889B-29A2-71E4-7770D74B7E8F}"/>
              </a:ext>
            </a:extLst>
          </p:cNvPr>
          <p:cNvSpPr/>
          <p:nvPr/>
        </p:nvSpPr>
        <p:spPr>
          <a:xfrm>
            <a:off x="588746" y="1588014"/>
            <a:ext cx="4497785" cy="182193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3" r="16143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88524"/>
            <a:ext cx="44151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melakukan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pemasaran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secara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digital,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menjangkau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pelanggan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membangun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i="1" dirty="0">
                <a:solidFill>
                  <a:srgbClr val="242021"/>
                </a:solidFill>
                <a:latin typeface="Serca-Regular"/>
              </a:rPr>
              <a:t>brand awareness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mempromosikan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produk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melakukan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riset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pasar,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menyusun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strategi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pemasaran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,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membuat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konten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digital, dan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melakukan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optimasi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mesin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pencari</a:t>
            </a:r>
            <a:endParaRPr lang="en-ID" sz="1600" dirty="0">
              <a:solidFill>
                <a:srgbClr val="242021"/>
              </a:solidFill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1600" dirty="0">
              <a:solidFill>
                <a:srgbClr val="242021"/>
              </a:solidFill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1600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Digital marketer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e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9475EEF-3101-6929-3925-13292B9139B3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563C82DA-E153-9690-2294-B68B840127F6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DA6484-3E67-7214-1A7A-C7DA8AB37C93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1210D17E-4BCD-F5F8-1993-CDE95BE929C6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5B0615BE-1F64-54D1-5306-131727A79AAA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F26802EC-390C-FCE7-63DD-6E51D2A40A0A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AC3C4175-FD95-46E9-694E-6458B6D1B133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A3E5BA84-566D-EDC3-F859-878226FB4514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49867E3F-42E5-AF03-C1B5-A85FFB48BDC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5FC5DF16-FC8D-7EC8-983D-3681B09CA187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6268AF3E-E849-3685-6EA2-924CA153753D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2174ABE3-7BFD-5758-6D82-89FD712F2881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1F9203B0-4A91-ED60-AA21-863056B4E29E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87A709F2-4412-3922-9B6F-58126F6F7381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725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A074E8D-071B-8FF6-B3FE-315D95EFFD92}"/>
              </a:ext>
            </a:extLst>
          </p:cNvPr>
          <p:cNvSpPr/>
          <p:nvPr/>
        </p:nvSpPr>
        <p:spPr>
          <a:xfrm>
            <a:off x="566390" y="1576439"/>
            <a:ext cx="4497785" cy="15287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710493" y="1697706"/>
            <a:ext cx="44151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mengecek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menilai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mengevaluasi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, dan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mengelola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sebuah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sistem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basis data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atau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penyimpanan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data pada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sebuah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perangkat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lunak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,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dan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menjamin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keamanan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dari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data yang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tersimpan</a:t>
            </a:r>
            <a:endParaRPr lang="en-ID" sz="1600" dirty="0">
              <a:solidFill>
                <a:srgbClr val="242021"/>
              </a:solidFill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1600" dirty="0">
              <a:solidFill>
                <a:srgbClr val="242021"/>
              </a:solidFill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16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1" r="9871"/>
          <a:stretch/>
        </p:blipFill>
        <p:spPr>
          <a:xfrm>
            <a:off x="5651066" y="1447165"/>
            <a:ext cx="3773487" cy="3135312"/>
          </a:xfr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57200" y="820808"/>
            <a:ext cx="6141106" cy="540255"/>
            <a:chOff x="1547664" y="1555279"/>
            <a:chExt cx="4716856" cy="540255"/>
          </a:xfrm>
        </p:grpSpPr>
        <p:sp>
          <p:nvSpPr>
            <p:cNvPr id="74" name="TextBox 11"/>
            <p:cNvSpPr txBox="1"/>
            <p:nvPr/>
          </p:nvSpPr>
          <p:spPr>
            <a:xfrm>
              <a:off x="2085450" y="1555279"/>
              <a:ext cx="417907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Database engineer/database administrator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362203" cy="45538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f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8444C18-EB07-0D46-6418-10E98C3B2DFD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1D0F13BC-C21E-03CD-CAE2-EB7A4F729109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8353BE-3053-6A28-A240-1531D99E20C5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5E0B552C-84AD-53D1-5A92-4B5F035CCE14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7E4BE120-374E-083C-222B-6E2F5DBF7740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155363A1-7219-D0AF-17D0-155C613526CD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281CCEEF-5B89-7F68-A94F-238F99F3103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CF5BB76F-6602-DEF8-0EFA-00C054A2A0AB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BD1DFC36-FFD0-7F73-6A30-A0ACAB21383F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5E2B8B49-62FF-8DC6-41FE-7C86FE07D67F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26D1C4D3-67EF-383B-773C-4A338436F944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D08F93C4-DFA7-41AC-C637-376B0FB5F6B3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93DCC1E6-DAA5-7450-41B3-F33F80C39210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CB6CAE34-70EC-1F0E-51E6-EA5C94EEDF6A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109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5E3FFD-51B4-A86F-83FF-2E3E13DF70F5}"/>
              </a:ext>
            </a:extLst>
          </p:cNvPr>
          <p:cNvSpPr/>
          <p:nvPr/>
        </p:nvSpPr>
        <p:spPr>
          <a:xfrm>
            <a:off x="566390" y="1576439"/>
            <a:ext cx="4497785" cy="129060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r="9822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48753"/>
            <a:ext cx="4415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melakukan</a:t>
            </a:r>
            <a:r>
              <a:rPr lang="en-ID" sz="16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600" b="0" i="0" dirty="0" err="1">
                <a:solidFill>
                  <a:srgbClr val="242021"/>
                </a:solidFill>
                <a:effectLst/>
                <a:latin typeface="Serca-Regular"/>
              </a:rPr>
              <a:t>per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ancangan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dan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mengembangkan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sebuah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produk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perangkat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lunak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berbasis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i="1" dirty="0">
                <a:solidFill>
                  <a:srgbClr val="242021"/>
                </a:solidFill>
                <a:latin typeface="Serca-Regular"/>
              </a:rPr>
              <a:t>website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sesuai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dengan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kebutuhan</a:t>
            </a:r>
            <a:r>
              <a:rPr lang="en-ID" sz="16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600" dirty="0" err="1">
                <a:solidFill>
                  <a:srgbClr val="242021"/>
                </a:solidFill>
                <a:latin typeface="Serca-Regular"/>
              </a:rPr>
              <a:t>klien</a:t>
            </a:r>
            <a:endParaRPr lang="en-ID" sz="1600" i="1" dirty="0">
              <a:solidFill>
                <a:srgbClr val="242021"/>
              </a:solidFill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1600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Web engineer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g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544F4E6-3459-129D-E331-4DF2DEF30B39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999A2C6B-E3E8-44CB-FC2D-3D0BBB951D9C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A8C5AF8-0E37-ABF3-084C-C368D2D85468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AD0D85D4-350C-7789-66DD-8D64826F0518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6AC7588C-18C9-BB85-6646-7DD7FC01FFF2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F45C79EA-6217-104A-AA54-89EB7DE61A0E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DD55D9ED-0434-38F8-A675-A6278FC6A78D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2DFEEC49-72AF-E35C-5563-FE3D06ED42B8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9AF97A1D-C612-BA9B-0792-BD7F8ECE9F35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AB06286C-5714-CF3A-4F71-0B4D7C0F6182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2E7E60BA-546C-272C-5642-85CBB06870CF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15B85AE1-C41A-2625-498A-480403E6EC28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58A196D4-4DC4-017E-D7E9-5F0B1A99BD28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403E0460-74D6-D7F7-4EEC-ADF21596617A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34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84C15D4-9982-2672-79ED-A4017D286ACB}"/>
              </a:ext>
            </a:extLst>
          </p:cNvPr>
          <p:cNvSpPr/>
          <p:nvPr/>
        </p:nvSpPr>
        <p:spPr>
          <a:xfrm>
            <a:off x="566390" y="1576439"/>
            <a:ext cx="4497785" cy="13763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3" r="16143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48753"/>
            <a:ext cx="44151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membangun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sebah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aplikasi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gim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baik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dijalankan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pada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komputer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konsol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1" dirty="0">
                <a:solidFill>
                  <a:srgbClr val="242021"/>
                </a:solidFill>
                <a:effectLst/>
                <a:latin typeface="Serca-Regular"/>
              </a:rPr>
              <a:t>smartphone</a:t>
            </a:r>
            <a:r>
              <a:rPr lang="en-ID" b="0" dirty="0">
                <a:solidFill>
                  <a:srgbClr val="242021"/>
                </a:solidFill>
                <a:effectLst/>
                <a:latin typeface="Serca-Regular"/>
              </a:rPr>
              <a:t>, dan </a:t>
            </a:r>
            <a:r>
              <a:rPr lang="en-ID" b="0" dirty="0" err="1">
                <a:solidFill>
                  <a:srgbClr val="242021"/>
                </a:solidFill>
                <a:effectLst/>
                <a:latin typeface="Serca-Regular"/>
              </a:rPr>
              <a:t>perangkat</a:t>
            </a:r>
            <a:r>
              <a:rPr lang="en-ID" b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dirty="0" err="1">
                <a:solidFill>
                  <a:srgbClr val="242021"/>
                </a:solidFill>
                <a:effectLst/>
                <a:latin typeface="Serca-Regular"/>
              </a:rPr>
              <a:t>lainnya</a:t>
            </a:r>
            <a:endParaRPr lang="en-ID" b="0" i="0" dirty="0">
              <a:solidFill>
                <a:srgbClr val="242021"/>
              </a:solidFill>
              <a:effectLst/>
              <a:latin typeface="Serca-Regular"/>
            </a:endParaRPr>
          </a:p>
          <a:p>
            <a:pPr marL="285750" indent="-285750">
              <a:buFontTx/>
              <a:buChar char="-"/>
            </a:pPr>
            <a:endParaRPr lang="en-ID" sz="900" dirty="0">
              <a:solidFill>
                <a:srgbClr val="242021"/>
              </a:solidFill>
              <a:latin typeface="Serca-Regular"/>
            </a:endParaRPr>
          </a:p>
          <a:p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Game developer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h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78C9C39-5062-3D80-DC4F-1B843B82690A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4794061C-2DC8-6DA3-3384-D4CED99E6CF9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3892A9-8E28-9120-587E-B0952728CD66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3421BBD4-873B-1D6B-EE18-4693DEA1BED8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A0B45958-77BD-785C-68ED-F7DFB433EB67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94C2D74E-8A68-E8E7-C011-B2FF787B0F44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F4381C82-FA92-0F86-5AFB-7CAE3236A3C0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393AB606-8E82-A8F7-82CB-2A9F602EAA3D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69B3B4DD-43C1-68AE-54A1-5577F36F7EBF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0E9A3774-1184-47BE-AF18-E866435EAD9A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A0289A36-01AE-69A7-7E60-0BA627802BD9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3EA0456E-7C95-3E8D-9AD2-B794C5538367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5BB03103-1B1C-4CAC-C8B4-49B22BA18673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B498CF77-942E-AB79-1EF6-4273A36F8BCB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092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2889C8F-81B2-42BF-CA80-F048CDE009E6}"/>
              </a:ext>
            </a:extLst>
          </p:cNvPr>
          <p:cNvSpPr/>
          <p:nvPr/>
        </p:nvSpPr>
        <p:spPr>
          <a:xfrm>
            <a:off x="566390" y="1576439"/>
            <a:ext cx="4497785" cy="13763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9" r="10389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48753"/>
            <a:ext cx="44151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desain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tampilan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menarik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dari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sebuah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perangkat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lunak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seperti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1" dirty="0">
                <a:solidFill>
                  <a:srgbClr val="242021"/>
                </a:solidFill>
                <a:effectLst/>
                <a:latin typeface="Serca-Regular"/>
              </a:rPr>
              <a:t>website</a:t>
            </a:r>
            <a:r>
              <a:rPr lang="en-ID" b="0" dirty="0">
                <a:solidFill>
                  <a:srgbClr val="242021"/>
                </a:solidFill>
                <a:effectLst/>
                <a:latin typeface="Serca-Regular"/>
              </a:rPr>
              <a:t> dan </a:t>
            </a:r>
            <a:r>
              <a:rPr lang="en-ID" b="0" dirty="0" err="1">
                <a:solidFill>
                  <a:srgbClr val="242021"/>
                </a:solidFill>
                <a:effectLst/>
                <a:latin typeface="Serca-Regular"/>
              </a:rPr>
              <a:t>aplikasi</a:t>
            </a:r>
            <a:r>
              <a:rPr lang="en-ID" b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1" dirty="0">
                <a:solidFill>
                  <a:srgbClr val="242021"/>
                </a:solidFill>
                <a:effectLst/>
                <a:latin typeface="Serca-Regular"/>
              </a:rPr>
              <a:t>mobile.</a:t>
            </a:r>
          </a:p>
          <a:p>
            <a:endParaRPr lang="en-ID" sz="900" dirty="0">
              <a:solidFill>
                <a:srgbClr val="242021"/>
              </a:solidFill>
              <a:latin typeface="Serca-Regular"/>
            </a:endParaRPr>
          </a:p>
          <a:p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User Interface 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(UI) 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designer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/>
                <a:t>i</a:t>
              </a:r>
              <a:endParaRPr lang="id-ID" sz="2400" b="1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3AA2958-40CE-5877-D3FF-0110980588CC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4" name="Pentagon 104">
              <a:extLst>
                <a:ext uri="{FF2B5EF4-FFF2-40B4-BE49-F238E27FC236}">
                  <a16:creationId xmlns:a16="http://schemas.microsoft.com/office/drawing/2014/main" id="{EFEA9175-32D9-622B-FA66-3C356570EAD1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6592F1C-38A1-E570-7EDA-425F418D7E35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6" name="Google Shape;3158;p169">
              <a:extLst>
                <a:ext uri="{FF2B5EF4-FFF2-40B4-BE49-F238E27FC236}">
                  <a16:creationId xmlns:a16="http://schemas.microsoft.com/office/drawing/2014/main" id="{6C9AB44F-1746-4A68-48E3-663862F22CF6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7" name="Google Shape;3159;p169">
                <a:extLst>
                  <a:ext uri="{FF2B5EF4-FFF2-40B4-BE49-F238E27FC236}">
                    <a16:creationId xmlns:a16="http://schemas.microsoft.com/office/drawing/2014/main" id="{18650F2D-8318-1417-0ED4-6BCC2EE817CE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60;p169">
                <a:extLst>
                  <a:ext uri="{FF2B5EF4-FFF2-40B4-BE49-F238E27FC236}">
                    <a16:creationId xmlns:a16="http://schemas.microsoft.com/office/drawing/2014/main" id="{B7AB6CA0-8BC9-90C9-61F2-BBD31A8EF4B9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1;p169">
                <a:extLst>
                  <a:ext uri="{FF2B5EF4-FFF2-40B4-BE49-F238E27FC236}">
                    <a16:creationId xmlns:a16="http://schemas.microsoft.com/office/drawing/2014/main" id="{A141FEED-CF99-28E7-9B35-C6FB6ACD562B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2;p169">
                <a:extLst>
                  <a:ext uri="{FF2B5EF4-FFF2-40B4-BE49-F238E27FC236}">
                    <a16:creationId xmlns:a16="http://schemas.microsoft.com/office/drawing/2014/main" id="{7BCD1036-B701-00F6-385A-48612C7E82E7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3;p169">
                <a:extLst>
                  <a:ext uri="{FF2B5EF4-FFF2-40B4-BE49-F238E27FC236}">
                    <a16:creationId xmlns:a16="http://schemas.microsoft.com/office/drawing/2014/main" id="{25D2C050-5E8C-DB36-0352-C577525C0E5F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4;p169">
                <a:extLst>
                  <a:ext uri="{FF2B5EF4-FFF2-40B4-BE49-F238E27FC236}">
                    <a16:creationId xmlns:a16="http://schemas.microsoft.com/office/drawing/2014/main" id="{02EDEC10-4918-E814-701C-B5C7D424DCA3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5;p169">
                <a:extLst>
                  <a:ext uri="{FF2B5EF4-FFF2-40B4-BE49-F238E27FC236}">
                    <a16:creationId xmlns:a16="http://schemas.microsoft.com/office/drawing/2014/main" id="{4DF43DFD-0944-4B81-FC08-849D81B4BB45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6;p169">
                <a:extLst>
                  <a:ext uri="{FF2B5EF4-FFF2-40B4-BE49-F238E27FC236}">
                    <a16:creationId xmlns:a16="http://schemas.microsoft.com/office/drawing/2014/main" id="{BFDC3A6E-49FB-C466-F38F-43E738F2B537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7;p169">
                <a:extLst>
                  <a:ext uri="{FF2B5EF4-FFF2-40B4-BE49-F238E27FC236}">
                    <a16:creationId xmlns:a16="http://schemas.microsoft.com/office/drawing/2014/main" id="{98AA2716-CBA0-3AD5-558E-6D7D89A292D4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8;p169">
                <a:extLst>
                  <a:ext uri="{FF2B5EF4-FFF2-40B4-BE49-F238E27FC236}">
                    <a16:creationId xmlns:a16="http://schemas.microsoft.com/office/drawing/2014/main" id="{B9DA631D-4D61-C437-1036-FF146F8EFDB0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33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8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C5A4BDC-BF0B-56BB-ACE2-19DA5842A5B4}"/>
              </a:ext>
            </a:extLst>
          </p:cNvPr>
          <p:cNvSpPr/>
          <p:nvPr/>
        </p:nvSpPr>
        <p:spPr>
          <a:xfrm>
            <a:off x="566390" y="1576439"/>
            <a:ext cx="4497785" cy="13763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r="9822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48753"/>
            <a:ext cx="44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membuat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perangkat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lunak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mudah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digunakan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serta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terlihat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menarik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menyenangkan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bagi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penggunanya</a:t>
            </a:r>
            <a:endParaRPr lang="en-ID" sz="900" dirty="0">
              <a:solidFill>
                <a:srgbClr val="242021"/>
              </a:solidFill>
              <a:latin typeface="Serca-Regular"/>
            </a:endParaRPr>
          </a:p>
          <a:p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User Experience 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(UX) 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designer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j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7F3FDB0-5E76-B1E8-3D54-AED127B34F01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2A824F69-A7BA-91E7-2A1A-51563469EEBC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7B6EC92-0CFA-E5D8-72E3-B7CE4D440235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6EC0A05D-614B-6C71-7D3B-B2C4EC0974EF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EB91A908-51E6-0C6A-5AC2-A0D4BD9E6E68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EA821E35-2F76-D1F0-44BD-6478798DC9F5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9065E36B-CB4D-C76C-B4CF-1E8526FC571D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5387273E-9A7B-5038-210F-DDC587545276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75F13217-D03D-E590-EA0E-3D158939069E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BCA78FE5-52BE-7423-A4AB-F15FF9204181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CB22187F-F386-BFD2-F7F7-F9F270819A91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419C562E-79EE-40C4-3E05-86800DBCC437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F685FED7-D98C-BDA3-0C21-893586FF06A4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5C9058A6-F549-5759-04E8-683AACD6075B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881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2BC32C-385C-0BEF-B46F-DE37311F1C07}"/>
              </a:ext>
            </a:extLst>
          </p:cNvPr>
          <p:cNvSpPr/>
          <p:nvPr/>
        </p:nvSpPr>
        <p:spPr>
          <a:xfrm>
            <a:off x="566390" y="1576439"/>
            <a:ext cx="4497785" cy="13763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0" r="16150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671431" y="1648753"/>
            <a:ext cx="44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  <a:latin typeface="Serca-Regular"/>
              </a:rPr>
              <a:t>P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rofesi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bertanggung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jawab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merancang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membangun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menganalisis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dan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mengembangkan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sistem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pakar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atau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sistem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kecerdasan</a:t>
            </a:r>
            <a:r>
              <a:rPr lang="en-ID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b="0" i="0" dirty="0" err="1">
                <a:solidFill>
                  <a:srgbClr val="242021"/>
                </a:solidFill>
                <a:effectLst/>
                <a:latin typeface="Serca-Regular"/>
              </a:rPr>
              <a:t>buatan</a:t>
            </a:r>
            <a:endParaRPr lang="en-ID" sz="900" dirty="0">
              <a:solidFill>
                <a:srgbClr val="242021"/>
              </a:solidFill>
              <a:latin typeface="Serca-Regular"/>
            </a:endParaRPr>
          </a:p>
          <a:p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Intelligent system developer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k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3C70D5-8B5B-8357-6273-2D07AC0923BA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F11100A-9974-248E-9698-9219B769DE19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25" name="Pentagon 104">
              <a:extLst>
                <a:ext uri="{FF2B5EF4-FFF2-40B4-BE49-F238E27FC236}">
                  <a16:creationId xmlns:a16="http://schemas.microsoft.com/office/drawing/2014/main" id="{4C012248-D4C3-D038-8E10-8B9A2E8E4267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A4395C5-CF23-2BAA-7717-81CCC74C01EF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oogle Shape;3158;p169">
              <a:extLst>
                <a:ext uri="{FF2B5EF4-FFF2-40B4-BE49-F238E27FC236}">
                  <a16:creationId xmlns:a16="http://schemas.microsoft.com/office/drawing/2014/main" id="{6D1CD2F5-5370-6299-4225-AB15B63861F1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28" name="Google Shape;3159;p169">
                <a:extLst>
                  <a:ext uri="{FF2B5EF4-FFF2-40B4-BE49-F238E27FC236}">
                    <a16:creationId xmlns:a16="http://schemas.microsoft.com/office/drawing/2014/main" id="{3A718A7A-CB93-17AE-F0AF-38BF16E013C5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0;p169">
                <a:extLst>
                  <a:ext uri="{FF2B5EF4-FFF2-40B4-BE49-F238E27FC236}">
                    <a16:creationId xmlns:a16="http://schemas.microsoft.com/office/drawing/2014/main" id="{84B10A8E-EF0D-43DA-23B5-391E5FECC97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1;p169">
                <a:extLst>
                  <a:ext uri="{FF2B5EF4-FFF2-40B4-BE49-F238E27FC236}">
                    <a16:creationId xmlns:a16="http://schemas.microsoft.com/office/drawing/2014/main" id="{3D2FC4B7-7F60-277D-146C-65EB639669DF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62;p169">
                <a:extLst>
                  <a:ext uri="{FF2B5EF4-FFF2-40B4-BE49-F238E27FC236}">
                    <a16:creationId xmlns:a16="http://schemas.microsoft.com/office/drawing/2014/main" id="{9D204E61-4A1A-A622-7114-E4C7E2702418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3;p169">
                <a:extLst>
                  <a:ext uri="{FF2B5EF4-FFF2-40B4-BE49-F238E27FC236}">
                    <a16:creationId xmlns:a16="http://schemas.microsoft.com/office/drawing/2014/main" id="{A6741D18-6C50-53B0-072D-8FC87F8DC8B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B1ED144F-DFE6-4322-DE96-2C715E1626C6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03162D93-9326-A9E0-4A7B-E91AF593DC2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4A8243E3-80D0-C006-54B2-E4ABDDDCBBCE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9E07C5F3-E6BB-F23B-348B-3B2FAEC987CE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CFAC0ED0-F2F4-02C0-F3F1-F8B3434E0B89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560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6C480CC-F13E-8E83-F123-A941D98A1E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5" b="28875"/>
          <a:stretch/>
        </p:blipFill>
        <p:spPr>
          <a:xfrm>
            <a:off x="0" y="0"/>
            <a:ext cx="9144000" cy="2571750"/>
          </a:xfrm>
        </p:spPr>
      </p:pic>
      <p:sp>
        <p:nvSpPr>
          <p:cNvPr id="57" name="이등변 삼각형 2">
            <a:extLst>
              <a:ext uri="{FF2B5EF4-FFF2-40B4-BE49-F238E27FC236}">
                <a16:creationId xmlns:a16="http://schemas.microsoft.com/office/drawing/2014/main" id="{209EF979-8135-7727-ADEF-CAECF1273D83}"/>
              </a:ext>
            </a:extLst>
          </p:cNvPr>
          <p:cNvSpPr/>
          <p:nvPr/>
        </p:nvSpPr>
        <p:spPr>
          <a:xfrm rot="10800000" flipV="1">
            <a:off x="3627201" y="896596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612D9B2-66A0-D637-6E64-D4C468811B58}"/>
              </a:ext>
            </a:extLst>
          </p:cNvPr>
          <p:cNvSpPr txBox="1"/>
          <p:nvPr/>
        </p:nvSpPr>
        <p:spPr>
          <a:xfrm>
            <a:off x="1356369" y="2868277"/>
            <a:ext cx="6431262" cy="106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b="1" dirty="0" err="1"/>
              <a:t>Kewirausahaan</a:t>
            </a:r>
            <a:r>
              <a:rPr lang="en-ID" b="1" dirty="0"/>
              <a:t> </a:t>
            </a:r>
            <a:r>
              <a:rPr lang="en-ID" b="1" dirty="0" err="1"/>
              <a:t>adalah</a:t>
            </a:r>
            <a:r>
              <a:rPr lang="en-ID" b="1" dirty="0"/>
              <a:t> </a:t>
            </a:r>
            <a:r>
              <a:rPr lang="en-ID" b="1" dirty="0" err="1"/>
              <a:t>kemampuan</a:t>
            </a:r>
            <a:r>
              <a:rPr lang="en-ID" b="1" dirty="0"/>
              <a:t> </a:t>
            </a:r>
            <a:r>
              <a:rPr lang="en-ID" b="1" dirty="0" err="1"/>
              <a:t>seseorang</a:t>
            </a:r>
            <a:r>
              <a:rPr lang="en-ID" b="1" dirty="0"/>
              <a:t> </a:t>
            </a:r>
            <a:r>
              <a:rPr lang="en-ID" b="1" dirty="0" err="1"/>
              <a:t>bekerja</a:t>
            </a:r>
            <a:r>
              <a:rPr lang="en-ID" b="1" dirty="0"/>
              <a:t> </a:t>
            </a:r>
            <a:r>
              <a:rPr lang="en-ID" b="1" dirty="0" err="1"/>
              <a:t>sendiri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i="1" dirty="0"/>
              <a:t>self employment </a:t>
            </a:r>
            <a:r>
              <a:rPr lang="en-ID" b="1" dirty="0" err="1"/>
              <a:t>tanpa</a:t>
            </a:r>
            <a:r>
              <a:rPr lang="en-ID" b="1" dirty="0"/>
              <a:t> </a:t>
            </a:r>
            <a:r>
              <a:rPr lang="en-ID" b="1" dirty="0" err="1"/>
              <a:t>diperintah</a:t>
            </a:r>
            <a:r>
              <a:rPr lang="en-ID" b="1" dirty="0"/>
              <a:t> </a:t>
            </a:r>
            <a:r>
              <a:rPr lang="en-ID" b="1" dirty="0" err="1"/>
              <a:t>atau</a:t>
            </a:r>
            <a:r>
              <a:rPr lang="en-ID" b="1" dirty="0"/>
              <a:t> </a:t>
            </a:r>
            <a:r>
              <a:rPr lang="en-ID" b="1" dirty="0" err="1"/>
              <a:t>diorganisasi</a:t>
            </a:r>
            <a:r>
              <a:rPr lang="en-ID" b="1" dirty="0"/>
              <a:t> oleh </a:t>
            </a:r>
            <a:r>
              <a:rPr lang="en-ID" b="1" dirty="0" err="1"/>
              <a:t>pihak</a:t>
            </a:r>
            <a:r>
              <a:rPr lang="en-ID" b="1" dirty="0"/>
              <a:t> </a:t>
            </a:r>
            <a:r>
              <a:rPr lang="en-ID" b="1" dirty="0" err="1"/>
              <a:t>lainnya</a:t>
            </a:r>
            <a:endParaRPr lang="ko-KR" altLang="en-US" b="1" i="1" dirty="0">
              <a:cs typeface="Arial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22BFE5-9253-8B7C-7EDA-C38C51945232}"/>
              </a:ext>
            </a:extLst>
          </p:cNvPr>
          <p:cNvGrpSpPr/>
          <p:nvPr/>
        </p:nvGrpSpPr>
        <p:grpSpPr>
          <a:xfrm>
            <a:off x="225040" y="267651"/>
            <a:ext cx="8690359" cy="647893"/>
            <a:chOff x="-1570745" y="934559"/>
            <a:chExt cx="8496112" cy="647893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FC0843A-8AA5-1310-94A5-B05BCC752668}"/>
                </a:ext>
              </a:extLst>
            </p:cNvPr>
            <p:cNvSpPr/>
            <p:nvPr/>
          </p:nvSpPr>
          <p:spPr>
            <a:xfrm>
              <a:off x="-1570745" y="934559"/>
              <a:ext cx="689425" cy="6442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7309BB5-7140-A735-D948-6B11BEA79792}"/>
                </a:ext>
              </a:extLst>
            </p:cNvPr>
            <p:cNvSpPr/>
            <p:nvPr/>
          </p:nvSpPr>
          <p:spPr>
            <a:xfrm>
              <a:off x="6235942" y="938156"/>
              <a:ext cx="689425" cy="6442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D645DE-3A53-7508-E4C8-490543CE3948}"/>
                </a:ext>
              </a:extLst>
            </p:cNvPr>
            <p:cNvSpPr/>
            <p:nvPr/>
          </p:nvSpPr>
          <p:spPr>
            <a:xfrm>
              <a:off x="-1181913" y="934559"/>
              <a:ext cx="7806753" cy="64429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7C83C3B-FABF-3832-F4A6-235CE288815B}"/>
                </a:ext>
              </a:extLst>
            </p:cNvPr>
            <p:cNvSpPr/>
            <p:nvPr/>
          </p:nvSpPr>
          <p:spPr>
            <a:xfrm>
              <a:off x="-1477546" y="1005560"/>
              <a:ext cx="568726" cy="486355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B</a:t>
              </a:r>
              <a:endParaRPr lang="en-ID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368573"/>
            <a:ext cx="79574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err="1">
                <a:solidFill>
                  <a:schemeClr val="bg1"/>
                </a:solidFill>
              </a:rPr>
              <a:t>Kewirausahaan</a:t>
            </a:r>
            <a:r>
              <a:rPr lang="en-US" sz="2200" b="1" dirty="0">
                <a:solidFill>
                  <a:schemeClr val="bg1"/>
                </a:solidFill>
              </a:rPr>
              <a:t> di </a:t>
            </a:r>
            <a:r>
              <a:rPr lang="en-US" sz="2200" b="1" dirty="0" err="1">
                <a:solidFill>
                  <a:schemeClr val="bg1"/>
                </a:solidFill>
              </a:rPr>
              <a:t>Bidang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Pengembangan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Perangkat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Lunak</a:t>
            </a:r>
            <a:r>
              <a:rPr lang="en-US" sz="2200" b="1" dirty="0">
                <a:solidFill>
                  <a:schemeClr val="bg1"/>
                </a:solidFill>
              </a:rPr>
              <a:t> dan </a:t>
            </a:r>
            <a:r>
              <a:rPr lang="en-US" sz="2200" b="1" dirty="0" err="1">
                <a:solidFill>
                  <a:schemeClr val="bg1"/>
                </a:solidFill>
              </a:rPr>
              <a:t>Gim</a:t>
            </a:r>
            <a:endParaRPr lang="en-US" sz="2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2DBD7-3C37-0B5E-216D-72646661BC94}"/>
              </a:ext>
            </a:extLst>
          </p:cNvPr>
          <p:cNvSpPr txBox="1"/>
          <p:nvPr/>
        </p:nvSpPr>
        <p:spPr>
          <a:xfrm>
            <a:off x="-21782" y="2541844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</p:spTree>
    <p:extLst>
      <p:ext uri="{BB962C8B-B14F-4D97-AF65-F5344CB8AC3E}">
        <p14:creationId xmlns:p14="http://schemas.microsoft.com/office/powerpoint/2010/main" val="19392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3D9407F-11EB-AD53-DE03-B3C6057F1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94"/>
          <a:stretch/>
        </p:blipFill>
        <p:spPr>
          <a:xfrm>
            <a:off x="1410698" y="1747914"/>
            <a:ext cx="5000846" cy="280897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grpSp>
        <p:nvGrpSpPr>
          <p:cNvPr id="4" name="Group 3"/>
          <p:cNvGrpSpPr/>
          <p:nvPr/>
        </p:nvGrpSpPr>
        <p:grpSpPr>
          <a:xfrm>
            <a:off x="1564164" y="646697"/>
            <a:ext cx="4912835" cy="1176039"/>
            <a:chOff x="1564165" y="646697"/>
            <a:chExt cx="4632956" cy="117603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079FF1-0BFA-4537-BA4E-B57FC3784335}"/>
                </a:ext>
              </a:extLst>
            </p:cNvPr>
            <p:cNvGrpSpPr/>
            <p:nvPr/>
          </p:nvGrpSpPr>
          <p:grpSpPr>
            <a:xfrm>
              <a:off x="1564165" y="646697"/>
              <a:ext cx="4418625" cy="949760"/>
              <a:chOff x="1485387" y="516323"/>
              <a:chExt cx="4381605" cy="94976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2A1FF01-2E86-4C1F-A134-7CA88239E893}"/>
                  </a:ext>
                </a:extLst>
              </p:cNvPr>
              <p:cNvSpPr/>
              <p:nvPr/>
            </p:nvSpPr>
            <p:spPr>
              <a:xfrm>
                <a:off x="1485387" y="516323"/>
                <a:ext cx="4381605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474BD97F-A78A-4683-833B-85E6615A1A9F}"/>
                  </a:ext>
                </a:extLst>
              </p:cNvPr>
              <p:cNvSpPr/>
              <p:nvPr/>
            </p:nvSpPr>
            <p:spPr>
              <a:xfrm>
                <a:off x="5802186" y="520840"/>
                <a:ext cx="55762" cy="945243"/>
              </a:xfrm>
              <a:prstGeom prst="rect">
                <a:avLst/>
              </a:prstGeom>
              <a:solidFill>
                <a:srgbClr val="F15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1625121" y="745518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Profesi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,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Kewirausahaan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, dan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Peluang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Kerja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di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Industri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Perangkat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Lunak</a:t>
              </a:r>
              <a:r>
                <a:rPr lang="en-ID" b="1" dirty="0">
                  <a:solidFill>
                    <a:srgbClr val="173F6B"/>
                  </a:solidFill>
                  <a:latin typeface="Serca-Regular"/>
                </a:rPr>
                <a:t> dan </a:t>
              </a:r>
              <a:r>
                <a:rPr lang="en-ID" b="1" dirty="0" err="1">
                  <a:solidFill>
                    <a:srgbClr val="173F6B"/>
                  </a:solidFill>
                  <a:latin typeface="Serca-Regular"/>
                </a:rPr>
                <a:t>Gim</a:t>
              </a:r>
              <a:endParaRPr lang="en-ID" b="1" dirty="0">
                <a:solidFill>
                  <a:srgbClr val="173F6B"/>
                </a:solidFill>
                <a:latin typeface="Serca-Regular"/>
              </a:endParaRPr>
            </a:p>
            <a:p>
              <a:r>
                <a:rPr lang="en-ID" sz="2800" b="1" dirty="0">
                  <a:solidFill>
                    <a:srgbClr val="173F6B"/>
                  </a:solidFill>
                </a:rPr>
                <a:t> </a:t>
              </a:r>
              <a:endParaRPr lang="en-ID" sz="2800" b="1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57B71BF-3777-46E8-89E7-EE14E0B20343}"/>
              </a:ext>
            </a:extLst>
          </p:cNvPr>
          <p:cNvGrpSpPr/>
          <p:nvPr/>
        </p:nvGrpSpPr>
        <p:grpSpPr>
          <a:xfrm>
            <a:off x="195839" y="228829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673DD0-A655-40B4-A41B-E3F388CB41F6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7C2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1ADE9E7-3445-459C-BBF1-E7F5D3AA05A1}"/>
                </a:ext>
              </a:extLst>
            </p:cNvPr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3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36C771-1A44-49F6-806C-D2A4C676478D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rgbClr val="6220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86201D0-CAD3-4F56-B765-4763606149B9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rgbClr val="7C2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22561E-B7BD-41BE-AA0D-2318A9B60430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A83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6A14DC-F1FA-4975-B6D1-4C5FF145DC75}"/>
              </a:ext>
            </a:extLst>
          </p:cNvPr>
          <p:cNvGrpSpPr/>
          <p:nvPr/>
        </p:nvGrpSpPr>
        <p:grpSpPr>
          <a:xfrm>
            <a:off x="1491910" y="130374"/>
            <a:ext cx="542626" cy="1446963"/>
            <a:chOff x="1351578" y="29628"/>
            <a:chExt cx="542626" cy="144696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FBAA41-32C3-41CD-8348-0751F9168888}"/>
                </a:ext>
              </a:extLst>
            </p:cNvPr>
            <p:cNvSpPr/>
            <p:nvPr/>
          </p:nvSpPr>
          <p:spPr>
            <a:xfrm>
              <a:off x="1351578" y="537122"/>
              <a:ext cx="72251" cy="939469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C69A18F-4158-4C01-AC07-45C13F574B78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0F73B05-C3BD-4E82-BC2E-B5588B69B368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672114-1141-4F57-B123-244CCF54B390}"/>
                </a:ext>
              </a:extLst>
            </p:cNvPr>
            <p:cNvSpPr/>
            <p:nvPr/>
          </p:nvSpPr>
          <p:spPr>
            <a:xfrm rot="16200000">
              <a:off x="1581072" y="325731"/>
              <a:ext cx="60754" cy="484937"/>
            </a:xfrm>
            <a:prstGeom prst="rect">
              <a:avLst/>
            </a:prstGeom>
            <a:solidFill>
              <a:srgbClr val="F15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670765" y="4362023"/>
            <a:ext cx="2292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Sumber:https</a:t>
            </a:r>
            <a:r>
              <a:rPr lang="en-US" sz="1000" dirty="0"/>
              <a:t>://www.shutterstock.com/</a:t>
            </a:r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9E9E6A6-EB06-BE90-2E20-C31988B3B2C1}"/>
              </a:ext>
            </a:extLst>
          </p:cNvPr>
          <p:cNvGrpSpPr/>
          <p:nvPr/>
        </p:nvGrpSpPr>
        <p:grpSpPr>
          <a:xfrm>
            <a:off x="7883852" y="-392337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" name="Google Shape;4622;p169">
              <a:extLst>
                <a:ext uri="{FF2B5EF4-FFF2-40B4-BE49-F238E27FC236}">
                  <a16:creationId xmlns:a16="http://schemas.microsoft.com/office/drawing/2014/main" id="{AEF30603-98B9-94BF-5AE4-77C13DAD5A5F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2" name="Google Shape;4623;p169">
                <a:extLst>
                  <a:ext uri="{FF2B5EF4-FFF2-40B4-BE49-F238E27FC236}">
                    <a16:creationId xmlns:a16="http://schemas.microsoft.com/office/drawing/2014/main" id="{EEC1F5AE-3602-17A7-4157-B01D6EC21A42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4624;p169">
                <a:extLst>
                  <a:ext uri="{FF2B5EF4-FFF2-40B4-BE49-F238E27FC236}">
                    <a16:creationId xmlns:a16="http://schemas.microsoft.com/office/drawing/2014/main" id="{41713312-8D10-C53E-8BE2-4DA7FA07BE15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" name="Google Shape;4625;p169">
              <a:extLst>
                <a:ext uri="{FF2B5EF4-FFF2-40B4-BE49-F238E27FC236}">
                  <a16:creationId xmlns:a16="http://schemas.microsoft.com/office/drawing/2014/main" id="{9FA7D0D8-5145-20A5-DDDE-E8D0354ECAE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0C16EB66-EDDA-ADA6-BED3-91D5C17D3F3D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849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105">
            <a:extLst>
              <a:ext uri="{FF2B5EF4-FFF2-40B4-BE49-F238E27FC236}">
                <a16:creationId xmlns:a16="http://schemas.microsoft.com/office/drawing/2014/main" id="{971DE5BA-2E56-6351-9096-482298ACAB9E}"/>
              </a:ext>
            </a:extLst>
          </p:cNvPr>
          <p:cNvSpPr/>
          <p:nvPr/>
        </p:nvSpPr>
        <p:spPr>
          <a:xfrm>
            <a:off x="5555105" y="1449965"/>
            <a:ext cx="2810326" cy="3007155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pic>
        <p:nvPicPr>
          <p:cNvPr id="105" name="Picture Placeholder 104">
            <a:extLst>
              <a:ext uri="{FF2B5EF4-FFF2-40B4-BE49-F238E27FC236}">
                <a16:creationId xmlns:a16="http://schemas.microsoft.com/office/drawing/2014/main" id="{9EFA73F8-CFDD-551D-4C4B-299092B0EC97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5" r="20435"/>
          <a:stretch/>
        </p:blipFill>
        <p:spPr>
          <a:xfrm>
            <a:off x="5694677" y="1254241"/>
            <a:ext cx="2730599" cy="3077766"/>
          </a:xfrm>
        </p:spPr>
      </p:pic>
      <p:grpSp>
        <p:nvGrpSpPr>
          <p:cNvPr id="98" name="Google Shape;4621;p169">
            <a:extLst>
              <a:ext uri="{FF2B5EF4-FFF2-40B4-BE49-F238E27FC236}">
                <a16:creationId xmlns:a16="http://schemas.microsoft.com/office/drawing/2014/main" id="{4308035F-BBF0-5057-7E4E-5FBBA7A4A5D4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99" name="Google Shape;4622;p169">
              <a:extLst>
                <a:ext uri="{FF2B5EF4-FFF2-40B4-BE49-F238E27FC236}">
                  <a16:creationId xmlns:a16="http://schemas.microsoft.com/office/drawing/2014/main" id="{593B8778-FC1B-8905-4F9A-5661B1312DC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2" name="Google Shape;4623;p169">
                <a:extLst>
                  <a:ext uri="{FF2B5EF4-FFF2-40B4-BE49-F238E27FC236}">
                    <a16:creationId xmlns:a16="http://schemas.microsoft.com/office/drawing/2014/main" id="{ED7745EA-251C-47CE-F113-A394B4FF4109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624;p169">
                <a:extLst>
                  <a:ext uri="{FF2B5EF4-FFF2-40B4-BE49-F238E27FC236}">
                    <a16:creationId xmlns:a16="http://schemas.microsoft.com/office/drawing/2014/main" id="{54CC4B19-99C8-7342-0A28-A27183DC81AF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0" name="Google Shape;4625;p169">
              <a:extLst>
                <a:ext uri="{FF2B5EF4-FFF2-40B4-BE49-F238E27FC236}">
                  <a16:creationId xmlns:a16="http://schemas.microsoft.com/office/drawing/2014/main" id="{605EB017-95B5-77B5-F0AB-C39C316516AD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626;p169">
              <a:extLst>
                <a:ext uri="{FF2B5EF4-FFF2-40B4-BE49-F238E27FC236}">
                  <a16:creationId xmlns:a16="http://schemas.microsoft.com/office/drawing/2014/main" id="{2E6AF433-6DAD-16D4-E546-D9278AF6387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36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40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38" name="Pentagon 37"/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Karakteristik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Wirausaha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1A63A8-11DF-6DD0-C47E-8C0384B114D8}"/>
              </a:ext>
            </a:extLst>
          </p:cNvPr>
          <p:cNvSpPr/>
          <p:nvPr/>
        </p:nvSpPr>
        <p:spPr>
          <a:xfrm>
            <a:off x="533400" y="971550"/>
            <a:ext cx="4762135" cy="28130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Mempunyai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visi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tujuan</a:t>
            </a:r>
            <a:r>
              <a:rPr lang="en-US" dirty="0">
                <a:solidFill>
                  <a:schemeClr val="tx1"/>
                </a:solidFill>
              </a:rPr>
              <a:t> yang jelas</a:t>
            </a: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Mempunyai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inisiatif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selalu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proaktif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Berorientasi</a:t>
            </a:r>
            <a:r>
              <a:rPr lang="en-US" dirty="0">
                <a:solidFill>
                  <a:schemeClr val="tx1"/>
                </a:solidFill>
              </a:rPr>
              <a:t> pada </a:t>
            </a:r>
            <a:r>
              <a:rPr lang="en-US" dirty="0" err="1">
                <a:solidFill>
                  <a:schemeClr val="tx1"/>
                </a:solidFill>
              </a:rPr>
              <a:t>prestasi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Berani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mengambil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risiko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Bekerja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keras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Bertanggung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jawab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aktivitas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dilakukan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Memilihara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hubungan</a:t>
            </a:r>
            <a:r>
              <a:rPr lang="en-US" dirty="0">
                <a:solidFill>
                  <a:schemeClr val="tx1"/>
                </a:solidFill>
              </a:rPr>
              <a:t> yang baik dengan </a:t>
            </a:r>
            <a:r>
              <a:rPr lang="en-US" dirty="0" err="1">
                <a:solidFill>
                  <a:schemeClr val="tx1"/>
                </a:solidFill>
              </a:rPr>
              <a:t>berbagai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pihak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08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D4B388E-B2C2-ED1A-5082-8A5E350268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1" r="17061"/>
          <a:stretch/>
        </p:blipFill>
        <p:spPr>
          <a:xfrm>
            <a:off x="4191000" y="-171450"/>
            <a:ext cx="6324600" cy="6324600"/>
          </a:xfrm>
          <a:prstGeom prst="parallelogram">
            <a:avLst/>
          </a:prstGeom>
        </p:spPr>
      </p:pic>
      <p:pic>
        <p:nvPicPr>
          <p:cNvPr id="282" name="Picture 2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05C2CD-7823-4493-1FC1-C6BDB6294D0B}"/>
              </a:ext>
            </a:extLst>
          </p:cNvPr>
          <p:cNvSpPr txBox="1"/>
          <p:nvPr/>
        </p:nvSpPr>
        <p:spPr>
          <a:xfrm>
            <a:off x="2514600" y="4520682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A218F46-E33C-20A8-3B95-093DA1D74EED}"/>
              </a:ext>
            </a:extLst>
          </p:cNvPr>
          <p:cNvGrpSpPr/>
          <p:nvPr/>
        </p:nvGrpSpPr>
        <p:grpSpPr>
          <a:xfrm>
            <a:off x="-1" y="235940"/>
            <a:ext cx="4954986" cy="603142"/>
            <a:chOff x="-1" y="235940"/>
            <a:chExt cx="4954986" cy="603142"/>
          </a:xfrm>
        </p:grpSpPr>
        <p:grpSp>
          <p:nvGrpSpPr>
            <p:cNvPr id="4" name="Google Shape;3158;p169">
              <a:extLst>
                <a:ext uri="{FF2B5EF4-FFF2-40B4-BE49-F238E27FC236}">
                  <a16:creationId xmlns:a16="http://schemas.microsoft.com/office/drawing/2014/main" id="{445D3A6E-CBF4-4671-BBF9-5666BE0ABDF7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1" name="Google Shape;3159;p169">
                <a:extLst>
                  <a:ext uri="{FF2B5EF4-FFF2-40B4-BE49-F238E27FC236}">
                    <a16:creationId xmlns:a16="http://schemas.microsoft.com/office/drawing/2014/main" id="{043C5479-7A18-0C98-6ADA-E966422B751E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0;p169">
                <a:extLst>
                  <a:ext uri="{FF2B5EF4-FFF2-40B4-BE49-F238E27FC236}">
                    <a16:creationId xmlns:a16="http://schemas.microsoft.com/office/drawing/2014/main" id="{26D6C93B-5E6B-FE25-879C-1D855DD417A6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1;p169">
                <a:extLst>
                  <a:ext uri="{FF2B5EF4-FFF2-40B4-BE49-F238E27FC236}">
                    <a16:creationId xmlns:a16="http://schemas.microsoft.com/office/drawing/2014/main" id="{BEE396D8-0828-7547-DC42-2BD09C7A7725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2;p169">
                <a:extLst>
                  <a:ext uri="{FF2B5EF4-FFF2-40B4-BE49-F238E27FC236}">
                    <a16:creationId xmlns:a16="http://schemas.microsoft.com/office/drawing/2014/main" id="{0E1351A5-A739-E5A5-01E6-9F5ECC98548F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3;p169">
                <a:extLst>
                  <a:ext uri="{FF2B5EF4-FFF2-40B4-BE49-F238E27FC236}">
                    <a16:creationId xmlns:a16="http://schemas.microsoft.com/office/drawing/2014/main" id="{CAE25CE3-CA1A-1F54-7DCA-568C7370931D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4;p169">
                <a:extLst>
                  <a:ext uri="{FF2B5EF4-FFF2-40B4-BE49-F238E27FC236}">
                    <a16:creationId xmlns:a16="http://schemas.microsoft.com/office/drawing/2014/main" id="{EFA2FA0D-8494-DBA4-0911-0FDF767B4451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5;p169">
                <a:extLst>
                  <a:ext uri="{FF2B5EF4-FFF2-40B4-BE49-F238E27FC236}">
                    <a16:creationId xmlns:a16="http://schemas.microsoft.com/office/drawing/2014/main" id="{F175AE7B-CDEF-FDDD-A8F2-9CBA897B6593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6;p169">
                <a:extLst>
                  <a:ext uri="{FF2B5EF4-FFF2-40B4-BE49-F238E27FC236}">
                    <a16:creationId xmlns:a16="http://schemas.microsoft.com/office/drawing/2014/main" id="{20822F4D-1E5E-E6B9-130E-2D916693B3DA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167;p169">
                <a:extLst>
                  <a:ext uri="{FF2B5EF4-FFF2-40B4-BE49-F238E27FC236}">
                    <a16:creationId xmlns:a16="http://schemas.microsoft.com/office/drawing/2014/main" id="{4368A171-0CA0-B88C-3B99-3C7E290034F0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8;p169">
                <a:extLst>
                  <a:ext uri="{FF2B5EF4-FFF2-40B4-BE49-F238E27FC236}">
                    <a16:creationId xmlns:a16="http://schemas.microsoft.com/office/drawing/2014/main" id="{0DAB4F1B-F504-06C9-9929-142031502F30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5C9C770-C197-21F0-B55E-784A5551DDF8}"/>
                </a:ext>
              </a:extLst>
            </p:cNvPr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6" name="Pentagon 37">
                <a:extLst>
                  <a:ext uri="{FF2B5EF4-FFF2-40B4-BE49-F238E27FC236}">
                    <a16:creationId xmlns:a16="http://schemas.microsoft.com/office/drawing/2014/main" id="{DEFCB832-6D58-C9E0-1B47-70D52BA1CE4D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FAA00C1-4D36-AF7E-EAAC-048351AC926A}"/>
                  </a:ext>
                </a:extLst>
              </p:cNvPr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Sikap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dan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Perilaku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Wirausaha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20D0D68-B34E-5042-894B-C6AF90283B64}"/>
              </a:ext>
            </a:extLst>
          </p:cNvPr>
          <p:cNvSpPr/>
          <p:nvPr/>
        </p:nvSpPr>
        <p:spPr>
          <a:xfrm>
            <a:off x="249595" y="1209068"/>
            <a:ext cx="4306514" cy="23141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Jujur</a:t>
            </a:r>
            <a:r>
              <a:rPr lang="en-US" dirty="0">
                <a:solidFill>
                  <a:schemeClr val="tx1"/>
                </a:solidFill>
              </a:rPr>
              <a:t> dalam </a:t>
            </a:r>
            <a:r>
              <a:rPr lang="en-US" dirty="0" err="1">
                <a:solidFill>
                  <a:schemeClr val="tx1"/>
                </a:solidFill>
              </a:rPr>
              <a:t>bertindak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Rajin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tepat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waktu</a:t>
            </a:r>
            <a:r>
              <a:rPr lang="en-US" dirty="0">
                <a:solidFill>
                  <a:schemeClr val="tx1"/>
                </a:solidFill>
              </a:rPr>
              <a:t>, tidak </a:t>
            </a:r>
            <a:r>
              <a:rPr lang="en-US" dirty="0" err="1">
                <a:solidFill>
                  <a:schemeClr val="tx1"/>
                </a:solidFill>
              </a:rPr>
              <a:t>pemalas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Lemah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lembut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ramah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Sopan dan </a:t>
            </a:r>
            <a:r>
              <a:rPr lang="en-US" dirty="0" err="1">
                <a:solidFill>
                  <a:schemeClr val="tx1"/>
                </a:solidFill>
              </a:rPr>
              <a:t>hormat</a:t>
            </a:r>
            <a:r>
              <a:rPr lang="en-US" dirty="0">
                <a:solidFill>
                  <a:schemeClr val="tx1"/>
                </a:solidFill>
              </a:rPr>
              <a:t> pada </a:t>
            </a:r>
            <a:r>
              <a:rPr lang="en-US" dirty="0" err="1">
                <a:solidFill>
                  <a:schemeClr val="tx1"/>
                </a:solidFill>
              </a:rPr>
              <a:t>pelanggan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Ceria dan </a:t>
            </a:r>
            <a:r>
              <a:rPr lang="en-US" dirty="0" err="1">
                <a:solidFill>
                  <a:schemeClr val="tx1"/>
                </a:solidFill>
              </a:rPr>
              <a:t>pandai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bergaul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Rasa </a:t>
            </a:r>
            <a:r>
              <a:rPr lang="en-US" dirty="0" err="1">
                <a:solidFill>
                  <a:schemeClr val="tx1"/>
                </a:solidFill>
              </a:rPr>
              <a:t>tanggung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jawab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Rasa </a:t>
            </a:r>
            <a:r>
              <a:rPr lang="en-US" dirty="0" err="1">
                <a:solidFill>
                  <a:schemeClr val="tx1"/>
                </a:solidFill>
              </a:rPr>
              <a:t>memiliki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perusahaan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2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142;p122">
            <a:extLst>
              <a:ext uri="{FF2B5EF4-FFF2-40B4-BE49-F238E27FC236}">
                <a16:creationId xmlns:a16="http://schemas.microsoft.com/office/drawing/2014/main" id="{3D708C9E-A9BD-D842-BF06-435B89774858}"/>
              </a:ext>
            </a:extLst>
          </p:cNvPr>
          <p:cNvSpPr/>
          <p:nvPr/>
        </p:nvSpPr>
        <p:spPr>
          <a:xfrm>
            <a:off x="763688" y="1467041"/>
            <a:ext cx="3753283" cy="29149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142;p122">
            <a:extLst>
              <a:ext uri="{FF2B5EF4-FFF2-40B4-BE49-F238E27FC236}">
                <a16:creationId xmlns:a16="http://schemas.microsoft.com/office/drawing/2014/main" id="{64C233CC-A4C0-42CC-466D-E7C99FE51271}"/>
              </a:ext>
            </a:extLst>
          </p:cNvPr>
          <p:cNvSpPr/>
          <p:nvPr/>
        </p:nvSpPr>
        <p:spPr>
          <a:xfrm>
            <a:off x="990600" y="1633557"/>
            <a:ext cx="3352799" cy="26133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>
              <a:buFontTx/>
              <a:buChar char="-"/>
            </a:pPr>
            <a:r>
              <a:rPr lang="en-ID" sz="1600" i="1" dirty="0"/>
              <a:t>Personal branding </a:t>
            </a:r>
            <a:r>
              <a:rPr lang="en-ID" sz="1600" dirty="0" err="1"/>
              <a:t>adalah</a:t>
            </a:r>
            <a:r>
              <a:rPr lang="en-ID" sz="1600" dirty="0"/>
              <a:t> </a:t>
            </a:r>
            <a:r>
              <a:rPr lang="en-ID" sz="1600" dirty="0" err="1"/>
              <a:t>upaya</a:t>
            </a:r>
            <a:r>
              <a:rPr lang="en-ID" sz="1600" dirty="0"/>
              <a:t> </a:t>
            </a:r>
            <a:r>
              <a:rPr lang="en-ID" sz="1600" dirty="0" err="1"/>
              <a:t>membentuk</a:t>
            </a:r>
            <a:r>
              <a:rPr lang="en-ID" sz="1600" dirty="0"/>
              <a:t> </a:t>
            </a:r>
            <a:r>
              <a:rPr lang="en-ID" sz="1600" dirty="0" err="1"/>
              <a:t>citra</a:t>
            </a:r>
            <a:r>
              <a:rPr lang="en-ID" sz="1600" dirty="0"/>
              <a:t> </a:t>
            </a:r>
            <a:r>
              <a:rPr lang="en-ID" sz="1600" dirty="0" err="1"/>
              <a:t>positif</a:t>
            </a:r>
            <a:r>
              <a:rPr lang="en-ID" sz="1600" dirty="0"/>
              <a:t> di </a:t>
            </a:r>
            <a:r>
              <a:rPr lang="en-ID" sz="1600" dirty="0" err="1"/>
              <a:t>mata</a:t>
            </a:r>
            <a:r>
              <a:rPr lang="en-ID" sz="1600" dirty="0"/>
              <a:t> </a:t>
            </a:r>
            <a:r>
              <a:rPr lang="en-ID" sz="1600" dirty="0" err="1"/>
              <a:t>masyarakat</a:t>
            </a:r>
            <a:r>
              <a:rPr lang="en-ID" sz="1600" dirty="0"/>
              <a:t> yang </a:t>
            </a:r>
            <a:r>
              <a:rPr lang="en-ID" sz="1600" dirty="0" err="1"/>
              <a:t>dinilai</a:t>
            </a:r>
            <a:r>
              <a:rPr lang="en-ID" sz="1600" dirty="0"/>
              <a:t> </a:t>
            </a:r>
            <a:r>
              <a:rPr lang="en-ID" sz="1600" dirty="0" err="1"/>
              <a:t>berdasarkan</a:t>
            </a:r>
            <a:r>
              <a:rPr lang="en-ID" sz="1600" dirty="0"/>
              <a:t> </a:t>
            </a:r>
            <a:r>
              <a:rPr lang="en-ID" sz="1600" dirty="0" err="1"/>
              <a:t>ciri</a:t>
            </a:r>
            <a:r>
              <a:rPr lang="en-ID" sz="1600" dirty="0"/>
              <a:t> </a:t>
            </a:r>
            <a:r>
              <a:rPr lang="en-ID" sz="1600" dirty="0" err="1"/>
              <a:t>khas</a:t>
            </a:r>
            <a:r>
              <a:rPr lang="en-ID" sz="1600" dirty="0"/>
              <a:t>, </a:t>
            </a:r>
            <a:r>
              <a:rPr lang="en-ID" sz="1600" dirty="0" err="1"/>
              <a:t>prestasi</a:t>
            </a:r>
            <a:r>
              <a:rPr lang="en-ID" sz="1600" dirty="0"/>
              <a:t>, </a:t>
            </a:r>
            <a:r>
              <a:rPr lang="en-ID" sz="1600" dirty="0" err="1"/>
              <a:t>keahlian</a:t>
            </a:r>
            <a:r>
              <a:rPr lang="en-ID" sz="1600" dirty="0"/>
              <a:t>, dan </a:t>
            </a:r>
            <a:r>
              <a:rPr lang="en-ID" sz="1600" dirty="0" err="1"/>
              <a:t>keunikan</a:t>
            </a:r>
            <a:r>
              <a:rPr lang="en-ID" sz="1600" dirty="0"/>
              <a:t> yang </a:t>
            </a:r>
            <a:r>
              <a:rPr lang="en-ID" sz="1600" dirty="0" err="1"/>
              <a:t>dimiliki</a:t>
            </a:r>
            <a:endParaRPr lang="en-ID" sz="1600" dirty="0"/>
          </a:p>
          <a:p>
            <a:pPr marL="285750" lvl="0" indent="-285750">
              <a:buFontTx/>
              <a:buChar char="-"/>
            </a:pPr>
            <a:endParaRPr lang="en-ID" sz="1400" dirty="0"/>
          </a:p>
          <a:p>
            <a:pPr marL="285750" lvl="0" indent="-285750">
              <a:buFontTx/>
              <a:buChar char="-"/>
            </a:pPr>
            <a:r>
              <a:rPr lang="en-ID" sz="1600" dirty="0" err="1"/>
              <a:t>Bertujuan</a:t>
            </a:r>
            <a:r>
              <a:rPr lang="en-ID" sz="1600" dirty="0"/>
              <a:t> </a:t>
            </a:r>
            <a:r>
              <a:rPr lang="en-ID" sz="1600" dirty="0" err="1"/>
              <a:t>menciptakan</a:t>
            </a:r>
            <a:r>
              <a:rPr lang="en-ID" sz="1600" dirty="0"/>
              <a:t> </a:t>
            </a:r>
            <a:r>
              <a:rPr lang="en-ID" sz="1600" dirty="0" err="1"/>
              <a:t>kepercayaan</a:t>
            </a:r>
            <a:r>
              <a:rPr lang="en-ID" sz="1600" dirty="0"/>
              <a:t> orang lain </a:t>
            </a:r>
            <a:r>
              <a:rPr lang="en-ID" sz="1600" dirty="0" err="1"/>
              <a:t>terhadap</a:t>
            </a:r>
            <a:r>
              <a:rPr lang="en-ID" sz="1600" dirty="0"/>
              <a:t> </a:t>
            </a:r>
            <a:r>
              <a:rPr lang="en-ID" sz="1600" dirty="0" err="1"/>
              <a:t>suatu</a:t>
            </a:r>
            <a:r>
              <a:rPr lang="en-ID" sz="1600" dirty="0"/>
              <a:t> </a:t>
            </a:r>
            <a:r>
              <a:rPr lang="en-ID" sz="1600" dirty="0" err="1"/>
              <a:t>tokoh</a:t>
            </a:r>
            <a:r>
              <a:rPr lang="en-ID" sz="1600" dirty="0"/>
              <a:t> </a:t>
            </a:r>
            <a:endParaRPr sz="1600" dirty="0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7FA83437-5391-623C-F680-526517A985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8" r="11738"/>
          <a:stretch/>
        </p:blipFill>
        <p:spPr>
          <a:xfrm>
            <a:off x="3853420" y="-690552"/>
            <a:ext cx="5826125" cy="5083176"/>
          </a:xfrm>
        </p:spPr>
      </p:pic>
      <p:grpSp>
        <p:nvGrpSpPr>
          <p:cNvPr id="1004" name="Google Shape;1152;p122">
            <a:extLst>
              <a:ext uri="{FF2B5EF4-FFF2-40B4-BE49-F238E27FC236}">
                <a16:creationId xmlns:a16="http://schemas.microsoft.com/office/drawing/2014/main" id="{9733AAF3-FE5B-2D24-F020-869A6BEF8AE3}"/>
              </a:ext>
            </a:extLst>
          </p:cNvPr>
          <p:cNvGrpSpPr/>
          <p:nvPr/>
        </p:nvGrpSpPr>
        <p:grpSpPr>
          <a:xfrm>
            <a:off x="400889" y="1045313"/>
            <a:ext cx="725597" cy="726573"/>
            <a:chOff x="-4570325" y="2405775"/>
            <a:chExt cx="294600" cy="2938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05" name="Google Shape;1153;p122">
              <a:extLst>
                <a:ext uri="{FF2B5EF4-FFF2-40B4-BE49-F238E27FC236}">
                  <a16:creationId xmlns:a16="http://schemas.microsoft.com/office/drawing/2014/main" id="{D024AC01-5903-C094-F87B-B3F1D2D16755}"/>
                </a:ext>
              </a:extLst>
            </p:cNvPr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EF536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154;p122">
              <a:extLst>
                <a:ext uri="{FF2B5EF4-FFF2-40B4-BE49-F238E27FC236}">
                  <a16:creationId xmlns:a16="http://schemas.microsoft.com/office/drawing/2014/main" id="{BE429A3A-7E61-F251-48CF-C452F8F46DFF}"/>
                </a:ext>
              </a:extLst>
            </p:cNvPr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solidFill>
                <a:srgbClr val="EF536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7B4287-EEFC-7A4A-AF18-712248F37491}"/>
              </a:ext>
            </a:extLst>
          </p:cNvPr>
          <p:cNvGrpSpPr/>
          <p:nvPr/>
        </p:nvGrpSpPr>
        <p:grpSpPr>
          <a:xfrm>
            <a:off x="-1" y="235940"/>
            <a:ext cx="3886201" cy="603142"/>
            <a:chOff x="-1" y="235940"/>
            <a:chExt cx="4954986" cy="603142"/>
          </a:xfrm>
        </p:grpSpPr>
        <p:grpSp>
          <p:nvGrpSpPr>
            <p:cNvPr id="17" name="Google Shape;3158;p169">
              <a:extLst>
                <a:ext uri="{FF2B5EF4-FFF2-40B4-BE49-F238E27FC236}">
                  <a16:creationId xmlns:a16="http://schemas.microsoft.com/office/drawing/2014/main" id="{E57884C3-693C-2A81-9CEE-2FCF2AD82598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21" name="Google Shape;3159;p169">
                <a:extLst>
                  <a:ext uri="{FF2B5EF4-FFF2-40B4-BE49-F238E27FC236}">
                    <a16:creationId xmlns:a16="http://schemas.microsoft.com/office/drawing/2014/main" id="{F902C8EC-FB10-B003-A403-3B7D1B148DC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160;p169">
                <a:extLst>
                  <a:ext uri="{FF2B5EF4-FFF2-40B4-BE49-F238E27FC236}">
                    <a16:creationId xmlns:a16="http://schemas.microsoft.com/office/drawing/2014/main" id="{142023EA-0BB2-FE8E-3201-0D2A669C713A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1;p169">
                <a:extLst>
                  <a:ext uri="{FF2B5EF4-FFF2-40B4-BE49-F238E27FC236}">
                    <a16:creationId xmlns:a16="http://schemas.microsoft.com/office/drawing/2014/main" id="{E8E7001D-6453-CD90-F376-3AD486212A8A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2;p169">
                <a:extLst>
                  <a:ext uri="{FF2B5EF4-FFF2-40B4-BE49-F238E27FC236}">
                    <a16:creationId xmlns:a16="http://schemas.microsoft.com/office/drawing/2014/main" id="{B5ECE0AB-E17D-29CF-6590-836632AADA53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163;p169">
                <a:extLst>
                  <a:ext uri="{FF2B5EF4-FFF2-40B4-BE49-F238E27FC236}">
                    <a16:creationId xmlns:a16="http://schemas.microsoft.com/office/drawing/2014/main" id="{E4EF6651-12B0-BE94-1212-80AAF7EF5D68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4;p169">
                <a:extLst>
                  <a:ext uri="{FF2B5EF4-FFF2-40B4-BE49-F238E27FC236}">
                    <a16:creationId xmlns:a16="http://schemas.microsoft.com/office/drawing/2014/main" id="{8CBA34A2-5B35-E2D1-D761-C94E97209FF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3165;p169">
                <a:extLst>
                  <a:ext uri="{FF2B5EF4-FFF2-40B4-BE49-F238E27FC236}">
                    <a16:creationId xmlns:a16="http://schemas.microsoft.com/office/drawing/2014/main" id="{5EBB1F40-231A-2BCC-E1D0-5AC7A53C02B7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66;p169">
                <a:extLst>
                  <a:ext uri="{FF2B5EF4-FFF2-40B4-BE49-F238E27FC236}">
                    <a16:creationId xmlns:a16="http://schemas.microsoft.com/office/drawing/2014/main" id="{31D4A703-4193-1BF3-ADAF-5BF1CF5AD4BB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167;p169">
                <a:extLst>
                  <a:ext uri="{FF2B5EF4-FFF2-40B4-BE49-F238E27FC236}">
                    <a16:creationId xmlns:a16="http://schemas.microsoft.com/office/drawing/2014/main" id="{EA1B81CA-A57B-2C83-0BCC-7C2983DE5B60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8;p169">
                <a:extLst>
                  <a:ext uri="{FF2B5EF4-FFF2-40B4-BE49-F238E27FC236}">
                    <a16:creationId xmlns:a16="http://schemas.microsoft.com/office/drawing/2014/main" id="{0223EE60-E70A-D5DA-288E-4EB045AC89AC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358625-44EF-FFAE-1AD4-427873936D88}"/>
                </a:ext>
              </a:extLst>
            </p:cNvPr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19" name="Pentagon 37">
                <a:extLst>
                  <a:ext uri="{FF2B5EF4-FFF2-40B4-BE49-F238E27FC236}">
                    <a16:creationId xmlns:a16="http://schemas.microsoft.com/office/drawing/2014/main" id="{B2973375-7828-CD66-1ADC-4DBAC9CBCB30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13D6F407-2577-288A-9DEF-5141A6A80330}"/>
                  </a:ext>
                </a:extLst>
              </p:cNvPr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. </a:t>
                </a:r>
                <a:r>
                  <a:rPr lang="en-ID" sz="2400" b="1" i="1" dirty="0">
                    <a:solidFill>
                      <a:schemeClr val="bg1"/>
                    </a:solidFill>
                  </a:rPr>
                  <a:t>Personal Branding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52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 animBg="1"/>
      <p:bldP spid="100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3547;p169">
            <a:extLst>
              <a:ext uri="{FF2B5EF4-FFF2-40B4-BE49-F238E27FC236}">
                <a16:creationId xmlns:a16="http://schemas.microsoft.com/office/drawing/2014/main" id="{27EFA9E6-22D3-802F-467F-9DDD245EEFDB}"/>
              </a:ext>
            </a:extLst>
          </p:cNvPr>
          <p:cNvGrpSpPr/>
          <p:nvPr/>
        </p:nvGrpSpPr>
        <p:grpSpPr>
          <a:xfrm>
            <a:off x="1189820" y="1726790"/>
            <a:ext cx="2692344" cy="2662267"/>
            <a:chOff x="2577764" y="2237068"/>
            <a:chExt cx="422855" cy="336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grpSpPr>
        <p:grpSp>
          <p:nvGrpSpPr>
            <p:cNvPr id="4" name="Google Shape;3548;p169">
              <a:extLst>
                <a:ext uri="{FF2B5EF4-FFF2-40B4-BE49-F238E27FC236}">
                  <a16:creationId xmlns:a16="http://schemas.microsoft.com/office/drawing/2014/main" id="{C4790A63-5D1C-16CB-6DAC-3F2EB18C42BA}"/>
                </a:ext>
              </a:extLst>
            </p:cNvPr>
            <p:cNvGrpSpPr/>
            <p:nvPr/>
          </p:nvGrpSpPr>
          <p:grpSpPr>
            <a:xfrm>
              <a:off x="2577764" y="2377566"/>
              <a:ext cx="422855" cy="196102"/>
              <a:chOff x="1957711" y="1916560"/>
              <a:chExt cx="429818" cy="199311"/>
            </a:xfrm>
          </p:grpSpPr>
          <p:sp>
            <p:nvSpPr>
              <p:cNvPr id="22" name="Google Shape;3549;p169">
                <a:extLst>
                  <a:ext uri="{FF2B5EF4-FFF2-40B4-BE49-F238E27FC236}">
                    <a16:creationId xmlns:a16="http://schemas.microsoft.com/office/drawing/2014/main" id="{6A5C5691-21C1-E97A-DCFF-1F7FCAFAD779}"/>
                  </a:ext>
                </a:extLst>
              </p:cNvPr>
              <p:cNvSpPr/>
              <p:nvPr/>
            </p:nvSpPr>
            <p:spPr>
              <a:xfrm>
                <a:off x="1957711" y="1916560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550;p169">
                <a:extLst>
                  <a:ext uri="{FF2B5EF4-FFF2-40B4-BE49-F238E27FC236}">
                    <a16:creationId xmlns:a16="http://schemas.microsoft.com/office/drawing/2014/main" id="{788D8DD7-9320-AC87-F842-AF0A912BECF6}"/>
                  </a:ext>
                </a:extLst>
              </p:cNvPr>
              <p:cNvSpPr/>
              <p:nvPr/>
            </p:nvSpPr>
            <p:spPr>
              <a:xfrm>
                <a:off x="2364687" y="2000792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3551;p169">
              <a:extLst>
                <a:ext uri="{FF2B5EF4-FFF2-40B4-BE49-F238E27FC236}">
                  <a16:creationId xmlns:a16="http://schemas.microsoft.com/office/drawing/2014/main" id="{E11CC359-9788-13A7-045B-138C57F52FEB}"/>
                </a:ext>
              </a:extLst>
            </p:cNvPr>
            <p:cNvGrpSpPr/>
            <p:nvPr/>
          </p:nvGrpSpPr>
          <p:grpSpPr>
            <a:xfrm>
              <a:off x="2577764" y="2306514"/>
              <a:ext cx="422855" cy="196102"/>
              <a:chOff x="1957711" y="1898608"/>
              <a:chExt cx="429818" cy="199311"/>
            </a:xfrm>
          </p:grpSpPr>
          <p:sp>
            <p:nvSpPr>
              <p:cNvPr id="20" name="Google Shape;3552;p169">
                <a:extLst>
                  <a:ext uri="{FF2B5EF4-FFF2-40B4-BE49-F238E27FC236}">
                    <a16:creationId xmlns:a16="http://schemas.microsoft.com/office/drawing/2014/main" id="{1AE535E6-A7FD-DCC4-D318-F6E99A7FF15B}"/>
                  </a:ext>
                </a:extLst>
              </p:cNvPr>
              <p:cNvSpPr/>
              <p:nvPr/>
            </p:nvSpPr>
            <p:spPr>
              <a:xfrm>
                <a:off x="1957711" y="1898608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3553;p169">
                <a:extLst>
                  <a:ext uri="{FF2B5EF4-FFF2-40B4-BE49-F238E27FC236}">
                    <a16:creationId xmlns:a16="http://schemas.microsoft.com/office/drawing/2014/main" id="{616E14B0-5CA7-E35E-6136-649FF29CE6C1}"/>
                  </a:ext>
                </a:extLst>
              </p:cNvPr>
              <p:cNvSpPr/>
              <p:nvPr/>
            </p:nvSpPr>
            <p:spPr>
              <a:xfrm>
                <a:off x="2364687" y="1984472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3554;p169">
              <a:extLst>
                <a:ext uri="{FF2B5EF4-FFF2-40B4-BE49-F238E27FC236}">
                  <a16:creationId xmlns:a16="http://schemas.microsoft.com/office/drawing/2014/main" id="{3D1BF39B-7506-6AD7-45C2-525D8623DF78}"/>
                </a:ext>
              </a:extLst>
            </p:cNvPr>
            <p:cNvGrpSpPr/>
            <p:nvPr/>
          </p:nvGrpSpPr>
          <p:grpSpPr>
            <a:xfrm>
              <a:off x="2577764" y="2237068"/>
              <a:ext cx="422855" cy="196102"/>
              <a:chOff x="1957711" y="1882289"/>
              <a:chExt cx="429818" cy="199311"/>
            </a:xfrm>
          </p:grpSpPr>
          <p:sp>
            <p:nvSpPr>
              <p:cNvPr id="18" name="Google Shape;3555;p169">
                <a:extLst>
                  <a:ext uri="{FF2B5EF4-FFF2-40B4-BE49-F238E27FC236}">
                    <a16:creationId xmlns:a16="http://schemas.microsoft.com/office/drawing/2014/main" id="{71DFA8C5-4450-0B35-7E14-9286D3479715}"/>
                  </a:ext>
                </a:extLst>
              </p:cNvPr>
              <p:cNvSpPr/>
              <p:nvPr/>
            </p:nvSpPr>
            <p:spPr>
              <a:xfrm>
                <a:off x="1957711" y="1882289"/>
                <a:ext cx="400589" cy="199311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9" name="Google Shape;3556;p169">
                <a:extLst>
                  <a:ext uri="{FF2B5EF4-FFF2-40B4-BE49-F238E27FC236}">
                    <a16:creationId xmlns:a16="http://schemas.microsoft.com/office/drawing/2014/main" id="{415B6A03-D390-8EC9-8FD8-63EF997B4D40}"/>
                  </a:ext>
                </a:extLst>
              </p:cNvPr>
              <p:cNvSpPr/>
              <p:nvPr/>
            </p:nvSpPr>
            <p:spPr>
              <a:xfrm>
                <a:off x="2364687" y="1966520"/>
                <a:ext cx="22842" cy="19428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FA3AD7-DC52-54E8-0C11-34832A353D47}"/>
              </a:ext>
            </a:extLst>
          </p:cNvPr>
          <p:cNvSpPr/>
          <p:nvPr/>
        </p:nvSpPr>
        <p:spPr>
          <a:xfrm>
            <a:off x="4031779" y="2072561"/>
            <a:ext cx="1539485" cy="61363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31414D"/>
                </a:solidFill>
              </a:rPr>
              <a:t>Kekhasan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578DCB9-D9EB-F69A-B520-4A7F4FCD74DA}"/>
              </a:ext>
            </a:extLst>
          </p:cNvPr>
          <p:cNvSpPr/>
          <p:nvPr/>
        </p:nvSpPr>
        <p:spPr>
          <a:xfrm>
            <a:off x="4031779" y="2788895"/>
            <a:ext cx="1539485" cy="61363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31414D"/>
                </a:solidFill>
              </a:rPr>
              <a:t>Relevan</a:t>
            </a:r>
            <a:endParaRPr lang="en-ID" sz="1600" b="1" dirty="0">
              <a:solidFill>
                <a:srgbClr val="31414D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15D425C-721D-089D-8D1C-F4C75DDAE340}"/>
              </a:ext>
            </a:extLst>
          </p:cNvPr>
          <p:cNvSpPr/>
          <p:nvPr/>
        </p:nvSpPr>
        <p:spPr>
          <a:xfrm>
            <a:off x="4031779" y="3493518"/>
            <a:ext cx="1548805" cy="61363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31414D"/>
                </a:solidFill>
              </a:rPr>
              <a:t>Konsistensi</a:t>
            </a:r>
            <a:endParaRPr lang="en-ID" sz="1600" b="1" dirty="0">
              <a:solidFill>
                <a:srgbClr val="31414D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594028" y="982421"/>
            <a:ext cx="5804175" cy="507831"/>
            <a:chOff x="1547664" y="1555279"/>
            <a:chExt cx="5804175" cy="507831"/>
          </a:xfrm>
        </p:grpSpPr>
        <p:sp>
          <p:nvSpPr>
            <p:cNvPr id="54" name="TextBox 11"/>
            <p:cNvSpPr txBox="1"/>
            <p:nvPr/>
          </p:nvSpPr>
          <p:spPr>
            <a:xfrm>
              <a:off x="2178898" y="1555279"/>
              <a:ext cx="5172941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Pembentukan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personal branding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7493418-3858-E478-2260-863B02E1FE84}"/>
              </a:ext>
            </a:extLst>
          </p:cNvPr>
          <p:cNvGrpSpPr/>
          <p:nvPr/>
        </p:nvGrpSpPr>
        <p:grpSpPr>
          <a:xfrm>
            <a:off x="-1" y="235940"/>
            <a:ext cx="3886201" cy="603142"/>
            <a:chOff x="-1" y="235940"/>
            <a:chExt cx="4954986" cy="603142"/>
          </a:xfrm>
        </p:grpSpPr>
        <p:grpSp>
          <p:nvGrpSpPr>
            <p:cNvPr id="13" name="Google Shape;3158;p169">
              <a:extLst>
                <a:ext uri="{FF2B5EF4-FFF2-40B4-BE49-F238E27FC236}">
                  <a16:creationId xmlns:a16="http://schemas.microsoft.com/office/drawing/2014/main" id="{7A84AC9A-56D8-6D5C-44D5-6381C9276F6D}"/>
                </a:ext>
              </a:extLst>
            </p:cNvPr>
            <p:cNvGrpSpPr/>
            <p:nvPr/>
          </p:nvGrpSpPr>
          <p:grpSpPr>
            <a:xfrm>
              <a:off x="3769650" y="774379"/>
              <a:ext cx="954751" cy="64703"/>
              <a:chOff x="2719543" y="1810250"/>
              <a:chExt cx="540225" cy="34025"/>
            </a:xfrm>
          </p:grpSpPr>
          <p:sp>
            <p:nvSpPr>
              <p:cNvPr id="17" name="Google Shape;3159;p169">
                <a:extLst>
                  <a:ext uri="{FF2B5EF4-FFF2-40B4-BE49-F238E27FC236}">
                    <a16:creationId xmlns:a16="http://schemas.microsoft.com/office/drawing/2014/main" id="{3F544733-2BB0-F788-D3DA-1AF40D0B5A0F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0;p169">
                <a:extLst>
                  <a:ext uri="{FF2B5EF4-FFF2-40B4-BE49-F238E27FC236}">
                    <a16:creationId xmlns:a16="http://schemas.microsoft.com/office/drawing/2014/main" id="{B342D5DF-87CC-43F3-8EC1-2F5C732CE392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161;p169">
                <a:extLst>
                  <a:ext uri="{FF2B5EF4-FFF2-40B4-BE49-F238E27FC236}">
                    <a16:creationId xmlns:a16="http://schemas.microsoft.com/office/drawing/2014/main" id="{0D1FBE27-BCBF-A0D6-9F03-55D6D4AB849A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2;p169">
                <a:extLst>
                  <a:ext uri="{FF2B5EF4-FFF2-40B4-BE49-F238E27FC236}">
                    <a16:creationId xmlns:a16="http://schemas.microsoft.com/office/drawing/2014/main" id="{7E8C7410-7E85-D307-B35F-B3DC96C5561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3163;p169">
                <a:extLst>
                  <a:ext uri="{FF2B5EF4-FFF2-40B4-BE49-F238E27FC236}">
                    <a16:creationId xmlns:a16="http://schemas.microsoft.com/office/drawing/2014/main" id="{A2ADC971-A239-62DE-FCE2-8B329AF9DC7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164;p169">
                <a:extLst>
                  <a:ext uri="{FF2B5EF4-FFF2-40B4-BE49-F238E27FC236}">
                    <a16:creationId xmlns:a16="http://schemas.microsoft.com/office/drawing/2014/main" id="{7F98603D-CD4F-AEEB-1F3B-B89BD2591933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165;p169">
                <a:extLst>
                  <a:ext uri="{FF2B5EF4-FFF2-40B4-BE49-F238E27FC236}">
                    <a16:creationId xmlns:a16="http://schemas.microsoft.com/office/drawing/2014/main" id="{FD16CD08-D662-A071-F892-24CE6ADCF5E3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6;p169">
                <a:extLst>
                  <a:ext uri="{FF2B5EF4-FFF2-40B4-BE49-F238E27FC236}">
                    <a16:creationId xmlns:a16="http://schemas.microsoft.com/office/drawing/2014/main" id="{4F261719-6BBE-2F96-23DC-CCEE1A4E3DB5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7;p169">
                <a:extLst>
                  <a:ext uri="{FF2B5EF4-FFF2-40B4-BE49-F238E27FC236}">
                    <a16:creationId xmlns:a16="http://schemas.microsoft.com/office/drawing/2014/main" id="{9333F830-4D2E-82A9-8969-E40AC0CABDCF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8;p169">
                <a:extLst>
                  <a:ext uri="{FF2B5EF4-FFF2-40B4-BE49-F238E27FC236}">
                    <a16:creationId xmlns:a16="http://schemas.microsoft.com/office/drawing/2014/main" id="{1C6670D5-44DF-231C-197D-D494CE0D9A91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5D819C5-A48C-9D2B-992B-E8DB95B4ED4E}"/>
                </a:ext>
              </a:extLst>
            </p:cNvPr>
            <p:cNvGrpSpPr/>
            <p:nvPr/>
          </p:nvGrpSpPr>
          <p:grpSpPr>
            <a:xfrm>
              <a:off x="-1" y="235940"/>
              <a:ext cx="4954986" cy="463601"/>
              <a:chOff x="-1" y="121608"/>
              <a:chExt cx="6176980" cy="577934"/>
            </a:xfrm>
          </p:grpSpPr>
          <p:sp>
            <p:nvSpPr>
              <p:cNvPr id="15" name="Pentagon 37">
                <a:extLst>
                  <a:ext uri="{FF2B5EF4-FFF2-40B4-BE49-F238E27FC236}">
                    <a16:creationId xmlns:a16="http://schemas.microsoft.com/office/drawing/2014/main" id="{20F00A39-4719-F903-DF2A-030869709AEE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E3FA03F-F581-DAD6-48E6-A323E9200925}"/>
                  </a:ext>
                </a:extLst>
              </p:cNvPr>
              <p:cNvSpPr/>
              <p:nvPr/>
            </p:nvSpPr>
            <p:spPr>
              <a:xfrm>
                <a:off x="311149" y="121608"/>
                <a:ext cx="5676848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3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. </a:t>
                </a:r>
                <a:r>
                  <a:rPr lang="en-ID" sz="2400" b="1" i="1" dirty="0">
                    <a:solidFill>
                      <a:schemeClr val="bg1"/>
                    </a:solidFill>
                  </a:rPr>
                  <a:t>Personal Branding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79659BDD-8FB0-35C5-041F-D9C44F0CC3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" b="2306"/>
          <a:stretch/>
        </p:blipFill>
        <p:spPr>
          <a:xfrm>
            <a:off x="5041399" y="-557550"/>
            <a:ext cx="5825562" cy="5083197"/>
          </a:xfrm>
        </p:spPr>
      </p:pic>
    </p:spTree>
    <p:extLst>
      <p:ext uri="{BB962C8B-B14F-4D97-AF65-F5344CB8AC3E}">
        <p14:creationId xmlns:p14="http://schemas.microsoft.com/office/powerpoint/2010/main" val="43942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FEB1FF2-BFCD-2DCF-8F5E-95553B1E819F}"/>
              </a:ext>
            </a:extLst>
          </p:cNvPr>
          <p:cNvSpPr/>
          <p:nvPr/>
        </p:nvSpPr>
        <p:spPr>
          <a:xfrm>
            <a:off x="2306781" y="1911249"/>
            <a:ext cx="2387698" cy="3924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rgbClr val="31414D"/>
                </a:solidFill>
              </a:rPr>
              <a:t>Spesialisasi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168D567-0A75-3296-C518-9FD827DE9962}"/>
              </a:ext>
            </a:extLst>
          </p:cNvPr>
          <p:cNvSpPr/>
          <p:nvPr/>
        </p:nvSpPr>
        <p:spPr>
          <a:xfrm>
            <a:off x="2316473" y="2401387"/>
            <a:ext cx="2378670" cy="39249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Kepemimpinan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5A47E58-B931-9E07-7AA0-D2A07D9F2F40}"/>
              </a:ext>
            </a:extLst>
          </p:cNvPr>
          <p:cNvSpPr/>
          <p:nvPr/>
        </p:nvSpPr>
        <p:spPr>
          <a:xfrm>
            <a:off x="2316473" y="2858587"/>
            <a:ext cx="2378670" cy="392498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Kepribadian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67B71D-EE50-D170-773A-BDAEB2F75497}"/>
              </a:ext>
            </a:extLst>
          </p:cNvPr>
          <p:cNvSpPr/>
          <p:nvPr/>
        </p:nvSpPr>
        <p:spPr>
          <a:xfrm>
            <a:off x="5003712" y="1911249"/>
            <a:ext cx="2387698" cy="39249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1400" b="1" dirty="0" err="1">
                <a:solidFill>
                  <a:srgbClr val="31414D"/>
                </a:solidFill>
              </a:rPr>
              <a:t>Terlihat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51367E8-4C70-886E-61A6-921DB40B34C2}"/>
              </a:ext>
            </a:extLst>
          </p:cNvPr>
          <p:cNvSpPr/>
          <p:nvPr/>
        </p:nvSpPr>
        <p:spPr>
          <a:xfrm>
            <a:off x="5003711" y="2401387"/>
            <a:ext cx="2387697" cy="392498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400" b="1" dirty="0" err="1">
                <a:solidFill>
                  <a:srgbClr val="31414D"/>
                </a:solidFill>
              </a:rPr>
              <a:t>Kesatuan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CF9AF24-88AF-AA46-361E-021C7538222C}"/>
              </a:ext>
            </a:extLst>
          </p:cNvPr>
          <p:cNvSpPr/>
          <p:nvPr/>
        </p:nvSpPr>
        <p:spPr>
          <a:xfrm>
            <a:off x="5003712" y="2858587"/>
            <a:ext cx="2387696" cy="39249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1400" b="1" dirty="0" err="1">
                <a:solidFill>
                  <a:srgbClr val="31414D"/>
                </a:solidFill>
              </a:rPr>
              <a:t>Keteguhan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0C83C0C7-637D-0A6A-C688-E696E4D4400A}"/>
              </a:ext>
            </a:extLst>
          </p:cNvPr>
          <p:cNvSpPr/>
          <p:nvPr/>
        </p:nvSpPr>
        <p:spPr>
          <a:xfrm>
            <a:off x="2306781" y="3313201"/>
            <a:ext cx="2378670" cy="392498"/>
          </a:xfrm>
          <a:prstGeom prst="roundRect">
            <a:avLst/>
          </a:prstGeom>
          <a:ln>
            <a:solidFill>
              <a:srgbClr val="EFCAC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Perbedaan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6795B6F-8AA8-AD3C-60B4-ED21805EDF04}"/>
              </a:ext>
            </a:extLst>
          </p:cNvPr>
          <p:cNvSpPr/>
          <p:nvPr/>
        </p:nvSpPr>
        <p:spPr>
          <a:xfrm>
            <a:off x="4994019" y="3313201"/>
            <a:ext cx="2387697" cy="392498"/>
          </a:xfrm>
          <a:prstGeom prst="round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400" b="1" dirty="0">
                <a:solidFill>
                  <a:srgbClr val="31414D"/>
                </a:solidFill>
              </a:rPr>
              <a:t>Nama </a:t>
            </a:r>
            <a:r>
              <a:rPr lang="en-ID" sz="1400" b="1" dirty="0" err="1">
                <a:solidFill>
                  <a:srgbClr val="31414D"/>
                </a:solidFill>
              </a:rPr>
              <a:t>baik</a:t>
            </a:r>
            <a:endParaRPr lang="en-ID" sz="1400" b="1" dirty="0">
              <a:solidFill>
                <a:srgbClr val="31414D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D0F74ED-063C-8096-A281-D4167E82CA58}"/>
              </a:ext>
            </a:extLst>
          </p:cNvPr>
          <p:cNvGrpSpPr/>
          <p:nvPr/>
        </p:nvGrpSpPr>
        <p:grpSpPr>
          <a:xfrm>
            <a:off x="594028" y="982421"/>
            <a:ext cx="5804175" cy="507831"/>
            <a:chOff x="1547664" y="1555279"/>
            <a:chExt cx="5804175" cy="507831"/>
          </a:xfrm>
        </p:grpSpPr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34D1CB5B-7AFB-9A8B-74A0-BD64A5D30B6F}"/>
                </a:ext>
              </a:extLst>
            </p:cNvPr>
            <p:cNvSpPr txBox="1"/>
            <p:nvPr/>
          </p:nvSpPr>
          <p:spPr>
            <a:xfrm>
              <a:off x="2178898" y="1555279"/>
              <a:ext cx="5172941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Konsep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personal branding</a:t>
              </a:r>
              <a:endParaRPr lang="en-US" sz="2200" b="1" dirty="0">
                <a:solidFill>
                  <a:schemeClr val="accent4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7AFC7CE-5F39-FD5C-7458-5158DE354F55}"/>
                </a:ext>
              </a:extLst>
            </p:cNvPr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grpSp>
        <p:nvGrpSpPr>
          <p:cNvPr id="20" name="Google Shape;3158;p169">
            <a:extLst>
              <a:ext uri="{FF2B5EF4-FFF2-40B4-BE49-F238E27FC236}">
                <a16:creationId xmlns:a16="http://schemas.microsoft.com/office/drawing/2014/main" id="{D3B7FDBA-2258-6883-3ABA-421662259A74}"/>
              </a:ext>
            </a:extLst>
          </p:cNvPr>
          <p:cNvGrpSpPr/>
          <p:nvPr/>
        </p:nvGrpSpPr>
        <p:grpSpPr>
          <a:xfrm>
            <a:off x="2956540" y="774379"/>
            <a:ext cx="748812" cy="64703"/>
            <a:chOff x="2719543" y="1810250"/>
            <a:chExt cx="540225" cy="34025"/>
          </a:xfrm>
        </p:grpSpPr>
        <p:sp>
          <p:nvSpPr>
            <p:cNvPr id="24" name="Google Shape;3159;p169">
              <a:extLst>
                <a:ext uri="{FF2B5EF4-FFF2-40B4-BE49-F238E27FC236}">
                  <a16:creationId xmlns:a16="http://schemas.microsoft.com/office/drawing/2014/main" id="{517B0723-4D60-CE25-312F-6E225FA1BAB8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160;p169">
              <a:extLst>
                <a:ext uri="{FF2B5EF4-FFF2-40B4-BE49-F238E27FC236}">
                  <a16:creationId xmlns:a16="http://schemas.microsoft.com/office/drawing/2014/main" id="{858EFB9D-4A70-5D1F-A0D4-9FE883B22868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161;p169">
              <a:extLst>
                <a:ext uri="{FF2B5EF4-FFF2-40B4-BE49-F238E27FC236}">
                  <a16:creationId xmlns:a16="http://schemas.microsoft.com/office/drawing/2014/main" id="{A21EA927-6A5A-1147-BE79-FFE9A113F48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162;p169">
              <a:extLst>
                <a:ext uri="{FF2B5EF4-FFF2-40B4-BE49-F238E27FC236}">
                  <a16:creationId xmlns:a16="http://schemas.microsoft.com/office/drawing/2014/main" id="{F68928E8-26DB-FB74-888B-2F369FD4B380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163;p169">
              <a:extLst>
                <a:ext uri="{FF2B5EF4-FFF2-40B4-BE49-F238E27FC236}">
                  <a16:creationId xmlns:a16="http://schemas.microsoft.com/office/drawing/2014/main" id="{5A9E4A6A-6488-8689-C68C-CA6F43F02A63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164;p169">
              <a:extLst>
                <a:ext uri="{FF2B5EF4-FFF2-40B4-BE49-F238E27FC236}">
                  <a16:creationId xmlns:a16="http://schemas.microsoft.com/office/drawing/2014/main" id="{2EB0CB24-DD81-7BB0-857B-909C7F65BEF6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165;p169">
              <a:extLst>
                <a:ext uri="{FF2B5EF4-FFF2-40B4-BE49-F238E27FC236}">
                  <a16:creationId xmlns:a16="http://schemas.microsoft.com/office/drawing/2014/main" id="{B08E2D41-BC62-37FB-8814-6477BF7F0BA5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166;p169">
              <a:extLst>
                <a:ext uri="{FF2B5EF4-FFF2-40B4-BE49-F238E27FC236}">
                  <a16:creationId xmlns:a16="http://schemas.microsoft.com/office/drawing/2014/main" id="{3BF4B4FC-AFEA-DE5E-9B9C-9372E7862CC2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167;p169">
              <a:extLst>
                <a:ext uri="{FF2B5EF4-FFF2-40B4-BE49-F238E27FC236}">
                  <a16:creationId xmlns:a16="http://schemas.microsoft.com/office/drawing/2014/main" id="{49C49510-72BA-52BD-7E6F-702BA4751344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168;p169">
              <a:extLst>
                <a:ext uri="{FF2B5EF4-FFF2-40B4-BE49-F238E27FC236}">
                  <a16:creationId xmlns:a16="http://schemas.microsoft.com/office/drawing/2014/main" id="{356D17E5-9154-E653-912C-B601D8320DE2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849D0D8-A656-9CD7-BEF2-FEE6149960D1}"/>
              </a:ext>
            </a:extLst>
          </p:cNvPr>
          <p:cNvGrpSpPr/>
          <p:nvPr/>
        </p:nvGrpSpPr>
        <p:grpSpPr>
          <a:xfrm>
            <a:off x="-1" y="235940"/>
            <a:ext cx="3886201" cy="463601"/>
            <a:chOff x="-1" y="121608"/>
            <a:chExt cx="6176980" cy="577934"/>
          </a:xfrm>
        </p:grpSpPr>
        <p:sp>
          <p:nvSpPr>
            <p:cNvPr id="22" name="Pentagon 37">
              <a:extLst>
                <a:ext uri="{FF2B5EF4-FFF2-40B4-BE49-F238E27FC236}">
                  <a16:creationId xmlns:a16="http://schemas.microsoft.com/office/drawing/2014/main" id="{69996182-59C0-FFB3-DD4D-9A3B783AE821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734A00-BFD2-73BF-8159-0BB0ADA31FE8}"/>
                </a:ext>
              </a:extLst>
            </p:cNvPr>
            <p:cNvSpPr/>
            <p:nvPr/>
          </p:nvSpPr>
          <p:spPr>
            <a:xfrm>
              <a:off x="311149" y="121608"/>
              <a:ext cx="567684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  <a:r>
                <a:rPr lang="en-ID" sz="2400" b="1" dirty="0">
                  <a:solidFill>
                    <a:schemeClr val="bg1"/>
                  </a:solidFill>
                </a:rPr>
                <a:t>. </a:t>
              </a:r>
              <a:r>
                <a:rPr lang="en-ID" sz="2400" b="1" i="1" dirty="0">
                  <a:solidFill>
                    <a:schemeClr val="bg1"/>
                  </a:solidFill>
                </a:rPr>
                <a:t>Personal Branding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805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3" grpId="0" animBg="1"/>
      <p:bldP spid="34" grpId="0" animBg="1"/>
      <p:bldP spid="36" grpId="0" animBg="1"/>
      <p:bldP spid="38" grpId="0" animBg="1"/>
      <p:bldP spid="78" grpId="0" animBg="1"/>
      <p:bldP spid="8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4EF7E71-4968-A9F1-5612-3874A1538C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0" r="23020"/>
          <a:stretch/>
        </p:blipFill>
        <p:spPr>
          <a:xfrm>
            <a:off x="5576888" y="0"/>
            <a:ext cx="4445000" cy="4629150"/>
          </a:xfrm>
        </p:spPr>
      </p:pic>
      <p:grpSp>
        <p:nvGrpSpPr>
          <p:cNvPr id="49" name="Group 48"/>
          <p:cNvGrpSpPr/>
          <p:nvPr/>
        </p:nvGrpSpPr>
        <p:grpSpPr>
          <a:xfrm>
            <a:off x="225041" y="267651"/>
            <a:ext cx="6503195" cy="644296"/>
            <a:chOff x="225041" y="267651"/>
            <a:chExt cx="6503195" cy="644296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E22BFE5-9253-8B7C-7EDA-C38C51945232}"/>
                </a:ext>
              </a:extLst>
            </p:cNvPr>
            <p:cNvGrpSpPr/>
            <p:nvPr/>
          </p:nvGrpSpPr>
          <p:grpSpPr>
            <a:xfrm>
              <a:off x="225041" y="267651"/>
              <a:ext cx="6487457" cy="644296"/>
              <a:chOff x="-1570745" y="934559"/>
              <a:chExt cx="6487457" cy="644296"/>
            </a:xfrm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EFC0843A-8AA5-1310-94A5-B05BCC752668}"/>
                  </a:ext>
                </a:extLst>
              </p:cNvPr>
              <p:cNvSpPr/>
              <p:nvPr/>
            </p:nvSpPr>
            <p:spPr>
              <a:xfrm>
                <a:off x="-1570745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7309BB5-7140-A735-D948-6B11BEA79792}"/>
                  </a:ext>
                </a:extLst>
              </p:cNvPr>
              <p:cNvSpPr/>
              <p:nvPr/>
            </p:nvSpPr>
            <p:spPr>
              <a:xfrm>
                <a:off x="4227287" y="934559"/>
                <a:ext cx="689425" cy="6442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8ED645DE-3A53-7508-E4C8-490543CE3948}"/>
                  </a:ext>
                </a:extLst>
              </p:cNvPr>
              <p:cNvSpPr/>
              <p:nvPr/>
            </p:nvSpPr>
            <p:spPr>
              <a:xfrm>
                <a:off x="-1181913" y="934559"/>
                <a:ext cx="5753913" cy="644296"/>
              </a:xfrm>
              <a:prstGeom prst="rect">
                <a:avLst/>
              </a:prstGeom>
              <a:solidFill>
                <a:srgbClr val="F7964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27C83C3B-FABF-3832-F4A6-235CE288815B}"/>
                  </a:ext>
                </a:extLst>
              </p:cNvPr>
              <p:cNvSpPr/>
              <p:nvPr/>
            </p:nvSpPr>
            <p:spPr>
              <a:xfrm>
                <a:off x="-1477546" y="1005560"/>
                <a:ext cx="568726" cy="48635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C</a:t>
                </a:r>
                <a:endParaRPr lang="en-ID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914400" y="368573"/>
              <a:ext cx="581383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Peluang</a:t>
              </a:r>
              <a:r>
                <a:rPr lang="en-US" sz="2200" b="1" dirty="0">
                  <a:solidFill>
                    <a:schemeClr val="bg1"/>
                  </a:solidFill>
                </a:rPr>
                <a:t> Usaha </a:t>
              </a:r>
              <a:r>
                <a:rPr lang="en-US" sz="22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Perangkat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Lunak</a:t>
              </a:r>
              <a:r>
                <a:rPr lang="en-US" sz="2200" b="1" dirty="0">
                  <a:solidFill>
                    <a:schemeClr val="bg1"/>
                  </a:solidFill>
                </a:rPr>
                <a:t> dan </a:t>
              </a:r>
              <a:r>
                <a:rPr lang="en-US" sz="2200" b="1" dirty="0" err="1">
                  <a:solidFill>
                    <a:schemeClr val="bg1"/>
                  </a:solidFill>
                </a:rPr>
                <a:t>Gim</a:t>
              </a:r>
              <a:endParaRPr lang="en-US" sz="2200" dirty="0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F7EBA9-6454-923C-9766-FD1FF5562310}"/>
              </a:ext>
            </a:extLst>
          </p:cNvPr>
          <p:cNvSpPr/>
          <p:nvPr/>
        </p:nvSpPr>
        <p:spPr>
          <a:xfrm>
            <a:off x="457200" y="1809750"/>
            <a:ext cx="5029200" cy="2286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dirty="0" err="1">
                <a:solidFill>
                  <a:sysClr val="windowText" lastClr="000000"/>
                </a:solidFill>
              </a:rPr>
              <a:t>Berkembangnya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i="1" dirty="0">
                <a:solidFill>
                  <a:sysClr val="windowText" lastClr="000000"/>
                </a:solidFill>
              </a:rPr>
              <a:t>startup</a:t>
            </a:r>
          </a:p>
          <a:p>
            <a:pPr marL="285750" indent="-285750">
              <a:buFontTx/>
              <a:buChar char="-"/>
            </a:pPr>
            <a:r>
              <a:rPr lang="en-ID" sz="1800" b="0" i="1" dirty="0">
                <a:solidFill>
                  <a:srgbClr val="242021"/>
                </a:solidFill>
                <a:effectLst/>
                <a:latin typeface="Serca-Regular"/>
              </a:rPr>
              <a:t>Startup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merujuk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pada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perusahan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layanan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atau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produknya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berbasiskan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teknologi</a:t>
            </a:r>
            <a:endParaRPr lang="en-ID" sz="1800" b="0" i="0" dirty="0">
              <a:solidFill>
                <a:srgbClr val="242021"/>
              </a:solidFill>
              <a:effectLst/>
              <a:latin typeface="Serca-Regular"/>
            </a:endParaRPr>
          </a:p>
          <a:p>
            <a:pPr marL="285750" indent="-285750">
              <a:buFontTx/>
              <a:buChar char="-"/>
            </a:pPr>
            <a:r>
              <a:rPr lang="en-ID" i="1" dirty="0">
                <a:solidFill>
                  <a:srgbClr val="242021"/>
                </a:solidFill>
                <a:latin typeface="Serca-Regular"/>
              </a:rPr>
              <a:t>S</a:t>
            </a:r>
            <a:r>
              <a:rPr lang="en-ID" sz="1800" b="0" i="1" dirty="0">
                <a:solidFill>
                  <a:srgbClr val="242021"/>
                </a:solidFill>
                <a:effectLst/>
                <a:latin typeface="Serca-Italic"/>
              </a:rPr>
              <a:t>tartup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menawarkan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solusi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atas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permasalahan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sehari-hari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bentuk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perangkat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lunak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sebagai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media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berinteraksi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pelanggannya</a:t>
            </a:r>
            <a:r>
              <a:rPr lang="en-ID" dirty="0"/>
              <a:t> 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B31939B-51BB-8940-5E12-4F81C9F27006}"/>
              </a:ext>
            </a:extLst>
          </p:cNvPr>
          <p:cNvSpPr txBox="1"/>
          <p:nvPr/>
        </p:nvSpPr>
        <p:spPr>
          <a:xfrm>
            <a:off x="1988568" y="1327931"/>
            <a:ext cx="1966463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Peluang</a:t>
            </a:r>
            <a:r>
              <a:rPr lang="en-US" sz="2000" b="1" dirty="0"/>
              <a:t> Usaha</a:t>
            </a:r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val="8473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4" name="Picture Placeholder 1003">
            <a:extLst>
              <a:ext uri="{FF2B5EF4-FFF2-40B4-BE49-F238E27FC236}">
                <a16:creationId xmlns:a16="http://schemas.microsoft.com/office/drawing/2014/main" id="{19F56FBD-CC94-7511-24B7-CC66B7D008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4" r="21544"/>
          <a:stretch/>
        </p:blipFill>
        <p:spPr>
          <a:xfrm>
            <a:off x="5373525" y="0"/>
            <a:ext cx="3758185" cy="3715563"/>
          </a:xfrm>
          <a:prstGeom prst="teardrop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D39204E-6B17-4B2A-AAA5-42AAD82E9C80}"/>
              </a:ext>
            </a:extLst>
          </p:cNvPr>
          <p:cNvSpPr txBox="1"/>
          <p:nvPr/>
        </p:nvSpPr>
        <p:spPr>
          <a:xfrm>
            <a:off x="7496820" y="4462129"/>
            <a:ext cx="1790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453272-C32D-DEC4-6C33-89C8E1136390}"/>
              </a:ext>
            </a:extLst>
          </p:cNvPr>
          <p:cNvSpPr txBox="1"/>
          <p:nvPr/>
        </p:nvSpPr>
        <p:spPr>
          <a:xfrm>
            <a:off x="152400" y="1437222"/>
            <a:ext cx="4348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i="1" dirty="0"/>
              <a:t>E-commerce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i="1" dirty="0"/>
              <a:t>electronic commerce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aktivitas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dan </a:t>
            </a:r>
            <a:r>
              <a:rPr lang="en-ID" dirty="0" err="1"/>
              <a:t>pembelian</a:t>
            </a:r>
            <a:r>
              <a:rPr lang="en-ID" dirty="0"/>
              <a:t> </a:t>
            </a:r>
            <a:r>
              <a:rPr lang="en-ID" dirty="0" err="1"/>
              <a:t>barang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memanfaatkan</a:t>
            </a:r>
            <a:r>
              <a:rPr lang="en-ID" dirty="0"/>
              <a:t> </a:t>
            </a:r>
            <a:r>
              <a:rPr lang="en-ID" dirty="0" err="1"/>
              <a:t>teknologi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sz="1200" dirty="0"/>
              <a:t> </a:t>
            </a:r>
          </a:p>
          <a:p>
            <a:pPr marL="285750" indent="-285750">
              <a:buFontTx/>
              <a:buChar char="-"/>
            </a:pPr>
            <a:endParaRPr lang="en-ID" sz="1200" dirty="0"/>
          </a:p>
          <a:p>
            <a:pPr marL="285750" indent="-285750">
              <a:buFontTx/>
              <a:buChar char="-"/>
            </a:pPr>
            <a:r>
              <a:rPr lang="en-ID" dirty="0" err="1"/>
              <a:t>Digunakan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media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menjalankan</a:t>
            </a:r>
            <a:r>
              <a:rPr lang="en-ID" dirty="0"/>
              <a:t> </a:t>
            </a:r>
            <a:r>
              <a:rPr lang="en-ID" dirty="0" err="1"/>
              <a:t>transaksi</a:t>
            </a:r>
            <a:r>
              <a:rPr lang="en-ID" dirty="0"/>
              <a:t> </a:t>
            </a:r>
            <a:r>
              <a:rPr lang="en-ID" dirty="0" err="1"/>
              <a:t>jual</a:t>
            </a:r>
            <a:r>
              <a:rPr lang="en-ID" dirty="0"/>
              <a:t> </a:t>
            </a:r>
            <a:r>
              <a:rPr lang="en-ID" dirty="0" err="1"/>
              <a:t>beli</a:t>
            </a:r>
            <a:r>
              <a:rPr lang="en-ID" sz="1200" dirty="0"/>
              <a:t> </a:t>
            </a:r>
            <a:br>
              <a:rPr lang="en-ID" sz="1200" dirty="0"/>
            </a:br>
            <a:r>
              <a:rPr lang="en-ID" sz="1200" dirty="0"/>
              <a:t/>
            </a:r>
            <a:br>
              <a:rPr lang="en-ID" sz="1200" dirty="0"/>
            </a:br>
            <a:endParaRPr lang="en-ID" sz="1200" dirty="0"/>
          </a:p>
        </p:txBody>
      </p:sp>
      <p:grpSp>
        <p:nvGrpSpPr>
          <p:cNvPr id="49" name="Group 48"/>
          <p:cNvGrpSpPr/>
          <p:nvPr/>
        </p:nvGrpSpPr>
        <p:grpSpPr>
          <a:xfrm>
            <a:off x="382431" y="945343"/>
            <a:ext cx="1901483" cy="369332"/>
            <a:chOff x="345104" y="855565"/>
            <a:chExt cx="1901483" cy="369332"/>
          </a:xfrm>
        </p:grpSpPr>
        <p:sp>
          <p:nvSpPr>
            <p:cNvPr id="50" name="Rectangle 49"/>
            <p:cNvSpPr/>
            <p:nvPr/>
          </p:nvSpPr>
          <p:spPr>
            <a:xfrm>
              <a:off x="345104" y="855565"/>
              <a:ext cx="19014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a.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Jual</a:t>
              </a:r>
              <a:r>
                <a:rPr lang="en-US" b="1" dirty="0"/>
                <a:t> Beli</a:t>
              </a:r>
              <a:endParaRPr lang="id-ID" b="1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419873" y="1224897"/>
              <a:ext cx="1792056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C1278A-2DF7-DB1D-B8D9-180791C18013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37" name="Pentagon 36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" name="Google Shape;3158;p169">
              <a:extLst>
                <a:ext uri="{FF2B5EF4-FFF2-40B4-BE49-F238E27FC236}">
                  <a16:creationId xmlns:a16="http://schemas.microsoft.com/office/drawing/2014/main" id="{47161AEF-24E4-61D4-F11E-913924B1B747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" name="Google Shape;3159;p169">
                <a:extLst>
                  <a:ext uri="{FF2B5EF4-FFF2-40B4-BE49-F238E27FC236}">
                    <a16:creationId xmlns:a16="http://schemas.microsoft.com/office/drawing/2014/main" id="{F6A249B8-B96E-A391-58A6-96F3C4DFCB43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" name="Google Shape;3160;p169">
                <a:extLst>
                  <a:ext uri="{FF2B5EF4-FFF2-40B4-BE49-F238E27FC236}">
                    <a16:creationId xmlns:a16="http://schemas.microsoft.com/office/drawing/2014/main" id="{2428B515-F38F-AB1D-4916-D3D141647B74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3161;p169">
                <a:extLst>
                  <a:ext uri="{FF2B5EF4-FFF2-40B4-BE49-F238E27FC236}">
                    <a16:creationId xmlns:a16="http://schemas.microsoft.com/office/drawing/2014/main" id="{B31A26F2-1B64-0026-A736-B562DC5B2FCD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3162;p169">
                <a:extLst>
                  <a:ext uri="{FF2B5EF4-FFF2-40B4-BE49-F238E27FC236}">
                    <a16:creationId xmlns:a16="http://schemas.microsoft.com/office/drawing/2014/main" id="{F7F1CC53-B48B-3985-0BA3-CE62F186736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3163;p169">
                <a:extLst>
                  <a:ext uri="{FF2B5EF4-FFF2-40B4-BE49-F238E27FC236}">
                    <a16:creationId xmlns:a16="http://schemas.microsoft.com/office/drawing/2014/main" id="{8658E949-CAAD-45FE-215A-155A79AB82E5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164;p169">
                <a:extLst>
                  <a:ext uri="{FF2B5EF4-FFF2-40B4-BE49-F238E27FC236}">
                    <a16:creationId xmlns:a16="http://schemas.microsoft.com/office/drawing/2014/main" id="{09068E0E-0803-0902-0285-A7A1E30D06B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165;p169">
                <a:extLst>
                  <a:ext uri="{FF2B5EF4-FFF2-40B4-BE49-F238E27FC236}">
                    <a16:creationId xmlns:a16="http://schemas.microsoft.com/office/drawing/2014/main" id="{66C316C6-19EB-F7EC-0DF5-D03BBDFA439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66;p169">
                <a:extLst>
                  <a:ext uri="{FF2B5EF4-FFF2-40B4-BE49-F238E27FC236}">
                    <a16:creationId xmlns:a16="http://schemas.microsoft.com/office/drawing/2014/main" id="{CA32A610-9201-27C8-D9C2-B032D5C8B8C8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67;p169">
                <a:extLst>
                  <a:ext uri="{FF2B5EF4-FFF2-40B4-BE49-F238E27FC236}">
                    <a16:creationId xmlns:a16="http://schemas.microsoft.com/office/drawing/2014/main" id="{C688FE20-E789-A461-9ED2-C72A50003FB6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68;p169">
                <a:extLst>
                  <a:ext uri="{FF2B5EF4-FFF2-40B4-BE49-F238E27FC236}">
                    <a16:creationId xmlns:a16="http://schemas.microsoft.com/office/drawing/2014/main" id="{3EFD4CB5-75A9-F2B8-41ED-57A312B20DD9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969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799177" y="349899"/>
            <a:ext cx="2586094" cy="3746886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EDD9247-8E64-41D3-BB5F-A255D7314A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" b="37336"/>
          <a:stretch/>
        </p:blipFill>
        <p:spPr>
          <a:xfrm>
            <a:off x="6300172" y="678555"/>
            <a:ext cx="2377341" cy="2987180"/>
          </a:xfrm>
          <a:prstGeom prst="rect">
            <a:avLst/>
          </a:prstGeom>
        </p:spPr>
      </p:pic>
      <p:pic>
        <p:nvPicPr>
          <p:cNvPr id="282" name="Picture 2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dirty="0" err="1"/>
              <a:t>Bergerak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 </a:t>
            </a:r>
            <a:r>
              <a:rPr lang="en-ID" dirty="0" err="1"/>
              <a:t>pemesanan</a:t>
            </a:r>
            <a:r>
              <a:rPr lang="en-ID" dirty="0"/>
              <a:t> </a:t>
            </a:r>
            <a:r>
              <a:rPr lang="en-ID" dirty="0" err="1"/>
              <a:t>tiket</a:t>
            </a:r>
            <a:r>
              <a:rPr lang="en-ID" dirty="0"/>
              <a:t> </a:t>
            </a:r>
            <a:r>
              <a:rPr lang="en-ID" dirty="0" err="1"/>
              <a:t>perjalanan</a:t>
            </a:r>
            <a:r>
              <a:rPr lang="en-ID" dirty="0"/>
              <a:t> dan </a:t>
            </a:r>
            <a:r>
              <a:rPr lang="en-ID" dirty="0" err="1"/>
              <a:t>akomodasi</a:t>
            </a:r>
            <a:r>
              <a:rPr lang="en-ID" dirty="0"/>
              <a:t> </a:t>
            </a:r>
            <a:r>
              <a:rPr lang="en-ID" dirty="0" err="1"/>
              <a:t>berbasis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</a:t>
            </a:r>
            <a:r>
              <a:rPr lang="en-ID" i="1" dirty="0"/>
              <a:t>online</a:t>
            </a:r>
            <a:r>
              <a:rPr lang="en-ID" dirty="0"/>
              <a:t> </a:t>
            </a:r>
            <a:br>
              <a:rPr lang="en-ID" dirty="0"/>
            </a:br>
            <a:endParaRPr lang="en-ID" dirty="0"/>
          </a:p>
          <a:p>
            <a:pPr marL="285750" indent="-285750">
              <a:buFontTx/>
              <a:buChar char="-"/>
            </a:pPr>
            <a:r>
              <a:rPr lang="en-ID" dirty="0" err="1"/>
              <a:t>Melalui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, </a:t>
            </a:r>
            <a:r>
              <a:rPr lang="en-ID" dirty="0" err="1"/>
              <a:t>pengguna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melihat</a:t>
            </a:r>
            <a:r>
              <a:rPr lang="en-ID" dirty="0"/>
              <a:t> </a:t>
            </a:r>
            <a:r>
              <a:rPr lang="en-ID" dirty="0" err="1"/>
              <a:t>ketersediaan</a:t>
            </a:r>
            <a:r>
              <a:rPr lang="en-ID" dirty="0"/>
              <a:t> </a:t>
            </a:r>
            <a:r>
              <a:rPr lang="en-ID" dirty="0" err="1"/>
              <a:t>tempat</a:t>
            </a:r>
            <a:r>
              <a:rPr lang="en-ID" dirty="0"/>
              <a:t> duduk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kamar</a:t>
            </a:r>
            <a:endParaRPr lang="en-ID" dirty="0"/>
          </a:p>
          <a:p>
            <a:pPr marL="285750" indent="-285750">
              <a:buFontTx/>
              <a:buChar char="-"/>
            </a:pPr>
            <a:endParaRPr lang="en-ID" dirty="0"/>
          </a:p>
          <a:p>
            <a:pPr marL="285750" indent="-285750">
              <a:buFontTx/>
              <a:buChar char="-"/>
            </a:pPr>
            <a:r>
              <a:rPr lang="en-ID" dirty="0" err="1"/>
              <a:t>Pengguna</a:t>
            </a:r>
            <a:r>
              <a:rPr lang="en-ID" dirty="0"/>
              <a:t> juga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melihat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, </a:t>
            </a:r>
            <a:r>
              <a:rPr lang="en-ID" dirty="0" err="1"/>
              <a:t>jarak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 yang </a:t>
            </a:r>
            <a:r>
              <a:rPr lang="en-ID" dirty="0" err="1"/>
              <a:t>disediakan</a:t>
            </a:r>
            <a:r>
              <a:rPr lang="en-ID" sz="1200" dirty="0"/>
              <a:t> </a:t>
            </a:r>
            <a:br>
              <a:rPr lang="en-ID" sz="1200" dirty="0"/>
            </a:br>
            <a:endParaRPr lang="en-ID" sz="1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C2EC64-7B12-1852-9603-6F8E334824C3}"/>
              </a:ext>
            </a:extLst>
          </p:cNvPr>
          <p:cNvGrpSpPr/>
          <p:nvPr/>
        </p:nvGrpSpPr>
        <p:grpSpPr>
          <a:xfrm>
            <a:off x="180424" y="945343"/>
            <a:ext cx="2305503" cy="369332"/>
            <a:chOff x="143097" y="855565"/>
            <a:chExt cx="2305503" cy="36933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ACBFA2-5C1A-9C68-0405-598FEA438D57}"/>
                </a:ext>
              </a:extLst>
            </p:cNvPr>
            <p:cNvSpPr/>
            <p:nvPr/>
          </p:nvSpPr>
          <p:spPr>
            <a:xfrm>
              <a:off x="143097" y="855565"/>
              <a:ext cx="23055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b.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Transportasi</a:t>
              </a:r>
              <a:endParaRPr lang="id-ID" b="1" dirty="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76F6F44-C2E6-D8FB-F5BA-B5815945E92C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986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799177" y="349899"/>
            <a:ext cx="2586094" cy="3746886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EDD9247-8E64-41D3-BB5F-A255D7314A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9" r="23479"/>
          <a:stretch/>
        </p:blipFill>
        <p:spPr>
          <a:xfrm>
            <a:off x="6030342" y="554895"/>
            <a:ext cx="2655659" cy="3336893"/>
          </a:xfrm>
          <a:prstGeom prst="rect">
            <a:avLst/>
          </a:prstGeom>
        </p:spPr>
      </p:pic>
      <p:pic>
        <p:nvPicPr>
          <p:cNvPr id="282" name="Picture 2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724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, </a:t>
            </a:r>
            <a:r>
              <a:rPr lang="en-ID" dirty="0" err="1"/>
              <a:t>pengguna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dimudahkan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memesan</a:t>
            </a:r>
            <a:r>
              <a:rPr lang="en-ID" dirty="0"/>
              <a:t> </a:t>
            </a:r>
            <a:r>
              <a:rPr lang="en-ID" dirty="0" err="1"/>
              <a:t>tiket</a:t>
            </a:r>
            <a:r>
              <a:rPr lang="en-ID" dirty="0"/>
              <a:t> </a:t>
            </a:r>
            <a:r>
              <a:rPr lang="en-ID" dirty="0" err="1"/>
              <a:t>perjalanan</a:t>
            </a:r>
            <a:r>
              <a:rPr lang="en-ID" dirty="0"/>
              <a:t>, </a:t>
            </a:r>
            <a:r>
              <a:rPr lang="en-ID" dirty="0" err="1"/>
              <a:t>seperti</a:t>
            </a:r>
            <a:r>
              <a:rPr lang="en-ID" dirty="0"/>
              <a:t> </a:t>
            </a:r>
            <a:r>
              <a:rPr lang="en-ID" dirty="0" err="1"/>
              <a:t>kereta</a:t>
            </a:r>
            <a:r>
              <a:rPr lang="en-ID" dirty="0"/>
              <a:t>, </a:t>
            </a:r>
            <a:r>
              <a:rPr lang="en-ID" dirty="0" err="1"/>
              <a:t>pesawat</a:t>
            </a:r>
            <a:r>
              <a:rPr lang="en-ID" dirty="0"/>
              <a:t>, dan bus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akomodasi</a:t>
            </a:r>
            <a:r>
              <a:rPr lang="en-ID" dirty="0"/>
              <a:t>, </a:t>
            </a:r>
            <a:r>
              <a:rPr lang="en-ID" dirty="0" err="1"/>
              <a:t>seperti</a:t>
            </a:r>
            <a:r>
              <a:rPr lang="en-ID" dirty="0"/>
              <a:t> hotel dan </a:t>
            </a:r>
            <a:r>
              <a:rPr lang="en-ID" dirty="0" err="1"/>
              <a:t>vila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i="1" dirty="0"/>
              <a:t>online</a:t>
            </a:r>
          </a:p>
          <a:p>
            <a:pPr marL="285750" indent="-285750">
              <a:buFontTx/>
              <a:buChar char="-"/>
            </a:pPr>
            <a:endParaRPr lang="en-ID" i="1" dirty="0"/>
          </a:p>
          <a:p>
            <a:pPr marL="285750" indent="-285750">
              <a:buFontTx/>
              <a:buChar char="-"/>
            </a:pPr>
            <a:r>
              <a:rPr lang="en-ID" dirty="0" err="1"/>
              <a:t>Pengguna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melihat</a:t>
            </a:r>
            <a:r>
              <a:rPr lang="en-ID" dirty="0"/>
              <a:t> </a:t>
            </a:r>
            <a:r>
              <a:rPr lang="en-ID" dirty="0" err="1"/>
              <a:t>ketersediaan</a:t>
            </a:r>
            <a:r>
              <a:rPr lang="en-ID" dirty="0"/>
              <a:t> </a:t>
            </a:r>
            <a:r>
              <a:rPr lang="en-ID" dirty="0" err="1"/>
              <a:t>tempat</a:t>
            </a:r>
            <a:r>
              <a:rPr lang="en-ID" dirty="0"/>
              <a:t> duduk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kamar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, </a:t>
            </a:r>
            <a:r>
              <a:rPr lang="en-ID" dirty="0" err="1"/>
              <a:t>jarak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 yang </a:t>
            </a:r>
            <a:r>
              <a:rPr lang="en-ID" dirty="0" err="1"/>
              <a:t>disediakan</a:t>
            </a:r>
            <a:r>
              <a:rPr lang="en-ID" dirty="0"/>
              <a:t> </a:t>
            </a:r>
            <a:br>
              <a:rPr lang="en-ID" dirty="0"/>
            </a:br>
            <a:r>
              <a:rPr lang="en-ID" dirty="0"/>
              <a:t/>
            </a:r>
            <a:br>
              <a:rPr lang="en-ID" dirty="0"/>
            </a:br>
            <a:endParaRPr lang="en-ID" sz="1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C2EC64-7B12-1852-9603-6F8E334824C3}"/>
              </a:ext>
            </a:extLst>
          </p:cNvPr>
          <p:cNvGrpSpPr/>
          <p:nvPr/>
        </p:nvGrpSpPr>
        <p:grpSpPr>
          <a:xfrm>
            <a:off x="-754149" y="953139"/>
            <a:ext cx="5772251" cy="369332"/>
            <a:chOff x="-530607" y="855565"/>
            <a:chExt cx="3652923" cy="36933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ACBFA2-5C1A-9C68-0405-598FEA438D57}"/>
                </a:ext>
              </a:extLst>
            </p:cNvPr>
            <p:cNvSpPr/>
            <p:nvPr/>
          </p:nvSpPr>
          <p:spPr>
            <a:xfrm>
              <a:off x="-530607" y="855565"/>
              <a:ext cx="36529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Perjalanan</a:t>
              </a:r>
              <a:r>
                <a:rPr lang="en-US" b="1" dirty="0"/>
                <a:t> dan </a:t>
              </a:r>
              <a:r>
                <a:rPr lang="en-US" b="1" dirty="0" err="1"/>
                <a:t>Akomodasi</a:t>
              </a:r>
              <a:endParaRPr lang="id-ID" b="1" dirty="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76F6F44-C2E6-D8FB-F5BA-B5815945E92C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70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029200" y="1047749"/>
            <a:ext cx="3300361" cy="2590796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dirty="0"/>
              <a:t>Proses </a:t>
            </a:r>
            <a:r>
              <a:rPr lang="en-ID" dirty="0" err="1"/>
              <a:t>pembelajaran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lagi</a:t>
            </a:r>
            <a:r>
              <a:rPr lang="en-ID" dirty="0"/>
              <a:t> </a:t>
            </a:r>
            <a:r>
              <a:rPr lang="en-ID" dirty="0" err="1"/>
              <a:t>berkutat</a:t>
            </a:r>
            <a:r>
              <a:rPr lang="en-ID" dirty="0"/>
              <a:t> di </a:t>
            </a:r>
            <a:r>
              <a:rPr lang="en-ID" dirty="0" err="1"/>
              <a:t>ruang</a:t>
            </a:r>
            <a:r>
              <a:rPr lang="en-ID" dirty="0"/>
              <a:t> </a:t>
            </a:r>
            <a:r>
              <a:rPr lang="en-ID" dirty="0" err="1"/>
              <a:t>kelas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konvensional</a:t>
            </a:r>
            <a:r>
              <a:rPr lang="en-ID" dirty="0"/>
              <a:t> dan </a:t>
            </a:r>
            <a:r>
              <a:rPr lang="en-ID" dirty="0" err="1"/>
              <a:t>dilakukan</a:t>
            </a:r>
            <a:r>
              <a:rPr lang="en-ID" dirty="0"/>
              <a:t> di mana </a:t>
            </a:r>
            <a:r>
              <a:rPr lang="en-ID" dirty="0" err="1"/>
              <a:t>saja</a:t>
            </a:r>
            <a:r>
              <a:rPr lang="en-ID" dirty="0"/>
              <a:t> dan </a:t>
            </a:r>
            <a:r>
              <a:rPr lang="en-ID" dirty="0" err="1"/>
              <a:t>kapan</a:t>
            </a:r>
            <a:r>
              <a:rPr lang="en-ID" dirty="0"/>
              <a:t> </a:t>
            </a:r>
            <a:r>
              <a:rPr lang="en-ID" dirty="0" err="1"/>
              <a:t>saja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memanfaatkan</a:t>
            </a:r>
            <a:r>
              <a:rPr lang="en-ID" dirty="0"/>
              <a:t> </a:t>
            </a:r>
            <a:r>
              <a:rPr lang="en-ID" dirty="0" err="1"/>
              <a:t>teknologi</a:t>
            </a:r>
            <a:endParaRPr lang="en-ID" dirty="0"/>
          </a:p>
          <a:p>
            <a:pPr marL="285750" indent="-285750">
              <a:buFontTx/>
              <a:buChar char="-"/>
            </a:pPr>
            <a:endParaRPr lang="en-ID" dirty="0"/>
          </a:p>
          <a:p>
            <a:pPr marL="285750" indent="-285750">
              <a:buFontTx/>
              <a:buChar char="-"/>
            </a:pPr>
            <a:r>
              <a:rPr lang="sv-SE" i="1" dirty="0"/>
              <a:t>Startup </a:t>
            </a:r>
            <a:r>
              <a:rPr lang="sv-SE" dirty="0"/>
              <a:t>di bidang pendidikan memberikan </a:t>
            </a:r>
            <a:r>
              <a:rPr lang="en-ID" dirty="0" err="1"/>
              <a:t>akses</a:t>
            </a:r>
            <a:r>
              <a:rPr lang="en-ID" dirty="0"/>
              <a:t> </a:t>
            </a:r>
            <a:r>
              <a:rPr lang="en-ID" dirty="0" err="1"/>
              <a:t>pendidikan</a:t>
            </a:r>
            <a:r>
              <a:rPr lang="en-ID" dirty="0"/>
              <a:t> </a:t>
            </a:r>
            <a:r>
              <a:rPr lang="en-ID" dirty="0" err="1"/>
              <a:t>berkualitas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mudah</a:t>
            </a:r>
            <a:r>
              <a:rPr lang="en-ID" dirty="0"/>
              <a:t> dan </a:t>
            </a:r>
            <a:r>
              <a:rPr lang="en-ID" dirty="0" err="1"/>
              <a:t>praktis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biaya</a:t>
            </a:r>
            <a:r>
              <a:rPr lang="en-ID" dirty="0"/>
              <a:t> yang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terjangkau</a:t>
            </a:r>
            <a:r>
              <a:rPr lang="en-ID" dirty="0"/>
              <a:t> </a:t>
            </a:r>
            <a:br>
              <a:rPr lang="en-ID" dirty="0"/>
            </a:br>
            <a:r>
              <a:rPr lang="sv-SE" dirty="0"/>
              <a:t/>
            </a:r>
            <a:br>
              <a:rPr lang="sv-SE" dirty="0"/>
            </a:br>
            <a:r>
              <a:rPr lang="en-ID" dirty="0"/>
              <a:t/>
            </a:r>
            <a:br>
              <a:rPr lang="en-ID" dirty="0"/>
            </a:br>
            <a:endParaRPr lang="en-ID" sz="1200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ACBFA2-5C1A-9C68-0405-598FEA438D57}"/>
              </a:ext>
            </a:extLst>
          </p:cNvPr>
          <p:cNvSpPr/>
          <p:nvPr/>
        </p:nvSpPr>
        <p:spPr>
          <a:xfrm>
            <a:off x="236627" y="945343"/>
            <a:ext cx="2193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d. </a:t>
            </a:r>
            <a:r>
              <a:rPr lang="en-US" b="1" dirty="0" err="1"/>
              <a:t>Bidang</a:t>
            </a:r>
            <a:r>
              <a:rPr lang="en-US" b="1" dirty="0"/>
              <a:t> Pendidikan</a:t>
            </a:r>
            <a:endParaRPr lang="id-ID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A9F60D-F363-C540-68FA-B37DEADC3DA9}"/>
              </a:ext>
            </a:extLst>
          </p:cNvPr>
          <p:cNvCxnSpPr>
            <a:cxnSpLocks/>
          </p:cNvCxnSpPr>
          <p:nvPr/>
        </p:nvCxnSpPr>
        <p:spPr>
          <a:xfrm>
            <a:off x="249595" y="1314675"/>
            <a:ext cx="2231523" cy="0"/>
          </a:xfrm>
          <a:prstGeom prst="line">
            <a:avLst/>
          </a:prstGeom>
          <a:ln w="15875">
            <a:solidFill>
              <a:srgbClr val="F1592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4A9BFC0-8877-BBD0-451E-31A7A6C01C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240240"/>
            <a:ext cx="4571999" cy="217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2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0559CA4-DC49-B84C-F919-120509B130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9" b="28929"/>
          <a:stretch/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275E94-5226-4A00-94D9-EB3113442F01}"/>
              </a:ext>
            </a:extLst>
          </p:cNvPr>
          <p:cNvSpPr txBox="1"/>
          <p:nvPr/>
        </p:nvSpPr>
        <p:spPr>
          <a:xfrm>
            <a:off x="499572" y="3019483"/>
            <a:ext cx="8218334" cy="734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b="1" dirty="0" err="1"/>
              <a:t>Profesi</a:t>
            </a:r>
            <a:r>
              <a:rPr lang="en-ID" b="1" dirty="0"/>
              <a:t> </a:t>
            </a:r>
            <a:r>
              <a:rPr lang="en-ID" b="1" dirty="0" err="1"/>
              <a:t>merupakan</a:t>
            </a:r>
            <a:r>
              <a:rPr lang="en-ID" b="1" dirty="0"/>
              <a:t> </a:t>
            </a:r>
            <a:r>
              <a:rPr lang="en-ID" b="1" dirty="0" err="1"/>
              <a:t>suatu</a:t>
            </a:r>
            <a:r>
              <a:rPr lang="en-ID" b="1" dirty="0"/>
              <a:t> </a:t>
            </a:r>
            <a:r>
              <a:rPr lang="en-ID" b="1" dirty="0" err="1"/>
              <a:t>pekerjaan</a:t>
            </a:r>
            <a:r>
              <a:rPr lang="en-ID" b="1" dirty="0"/>
              <a:t> yang </a:t>
            </a:r>
            <a:r>
              <a:rPr lang="en-ID" b="1" dirty="0" err="1"/>
              <a:t>membutuhkan</a:t>
            </a:r>
            <a:r>
              <a:rPr lang="en-ID" b="1" dirty="0"/>
              <a:t> </a:t>
            </a:r>
            <a:r>
              <a:rPr lang="en-ID" b="1" dirty="0" err="1"/>
              <a:t>keahlian</a:t>
            </a:r>
            <a:r>
              <a:rPr lang="en-ID" b="1" dirty="0"/>
              <a:t> </a:t>
            </a:r>
            <a:r>
              <a:rPr lang="en-ID" b="1" dirty="0" err="1"/>
              <a:t>dalam</a:t>
            </a:r>
            <a:r>
              <a:rPr lang="en-ID" b="1" dirty="0"/>
              <a:t> </a:t>
            </a:r>
            <a:r>
              <a:rPr lang="en-ID" b="1" dirty="0" err="1"/>
              <a:t>bidang</a:t>
            </a:r>
            <a:r>
              <a:rPr lang="en-ID" b="1" dirty="0"/>
              <a:t> </a:t>
            </a:r>
            <a:r>
              <a:rPr lang="en-ID" b="1" dirty="0" err="1"/>
              <a:t>tertentu</a:t>
            </a:r>
            <a:r>
              <a:rPr lang="en-ID" b="1" dirty="0"/>
              <a:t> </a:t>
            </a:r>
            <a:r>
              <a:rPr lang="en-ID" b="1" dirty="0" err="1"/>
              <a:t>didukung</a:t>
            </a:r>
            <a:r>
              <a:rPr lang="en-ID" b="1" dirty="0"/>
              <a:t> oleh </a:t>
            </a:r>
            <a:r>
              <a:rPr lang="en-ID" b="1" dirty="0" err="1"/>
              <a:t>kemampuan</a:t>
            </a:r>
            <a:r>
              <a:rPr lang="en-ID" b="1" dirty="0"/>
              <a:t> </a:t>
            </a:r>
            <a:r>
              <a:rPr lang="en-ID" b="1" dirty="0" err="1"/>
              <a:t>kepribadian</a:t>
            </a:r>
            <a:r>
              <a:rPr lang="en-ID" b="1" dirty="0"/>
              <a:t>, </a:t>
            </a:r>
            <a:r>
              <a:rPr lang="en-ID" b="1" dirty="0" err="1"/>
              <a:t>sosial</a:t>
            </a:r>
            <a:r>
              <a:rPr lang="en-ID" b="1" dirty="0"/>
              <a:t>, dan </a:t>
            </a:r>
            <a:r>
              <a:rPr lang="en-ID" b="1" dirty="0" err="1"/>
              <a:t>profesionalisme</a:t>
            </a:r>
            <a:endParaRPr lang="ko-KR" altLang="en-US" b="1" i="1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3" name="이등변 삼각형 2">
            <a:extLst>
              <a:ext uri="{FF2B5EF4-FFF2-40B4-BE49-F238E27FC236}">
                <a16:creationId xmlns:a16="http://schemas.microsoft.com/office/drawing/2014/main" id="{192B0691-3B85-401D-A42E-B42F5578C9C9}"/>
              </a:ext>
            </a:extLst>
          </p:cNvPr>
          <p:cNvSpPr/>
          <p:nvPr/>
        </p:nvSpPr>
        <p:spPr>
          <a:xfrm rot="10800000" flipV="1">
            <a:off x="3627201" y="910119"/>
            <a:ext cx="1889598" cy="1661631"/>
          </a:xfrm>
          <a:prstGeom prst="triangle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FC0843A-8AA5-1310-94A5-B05BCC752668}"/>
              </a:ext>
            </a:extLst>
          </p:cNvPr>
          <p:cNvSpPr/>
          <p:nvPr/>
        </p:nvSpPr>
        <p:spPr>
          <a:xfrm>
            <a:off x="225041" y="267651"/>
            <a:ext cx="689425" cy="644296"/>
          </a:xfrm>
          <a:prstGeom prst="ellips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6F170B4-1D31-C5EF-BD70-63B5271D721B}"/>
              </a:ext>
            </a:extLst>
          </p:cNvPr>
          <p:cNvGrpSpPr/>
          <p:nvPr/>
        </p:nvGrpSpPr>
        <p:grpSpPr>
          <a:xfrm>
            <a:off x="613873" y="267651"/>
            <a:ext cx="5863127" cy="644296"/>
            <a:chOff x="613873" y="267651"/>
            <a:chExt cx="5863127" cy="64429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7309BB5-7140-A735-D948-6B11BEA79792}"/>
                </a:ext>
              </a:extLst>
            </p:cNvPr>
            <p:cNvSpPr/>
            <p:nvPr/>
          </p:nvSpPr>
          <p:spPr>
            <a:xfrm>
              <a:off x="5516799" y="267651"/>
              <a:ext cx="689425" cy="6442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ED645DE-3A53-7508-E4C8-490543CE3948}"/>
                </a:ext>
              </a:extLst>
            </p:cNvPr>
            <p:cNvSpPr/>
            <p:nvPr/>
          </p:nvSpPr>
          <p:spPr>
            <a:xfrm>
              <a:off x="613873" y="267651"/>
              <a:ext cx="5184817" cy="64429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12252" y="366070"/>
              <a:ext cx="546474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200" b="1" dirty="0">
                  <a:solidFill>
                    <a:schemeClr val="bg1"/>
                  </a:solidFill>
                </a:rPr>
                <a:t> di </a:t>
              </a:r>
              <a:r>
                <a:rPr lang="en-US" sz="22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Perangkat</a:t>
              </a:r>
              <a:r>
                <a:rPr lang="en-US" sz="2200" b="1" dirty="0">
                  <a:solidFill>
                    <a:schemeClr val="bg1"/>
                  </a:solidFill>
                </a:rPr>
                <a:t> </a:t>
              </a:r>
              <a:r>
                <a:rPr lang="en-US" sz="2200" b="1" dirty="0" err="1">
                  <a:solidFill>
                    <a:schemeClr val="bg1"/>
                  </a:solidFill>
                </a:rPr>
                <a:t>Lunak</a:t>
              </a:r>
              <a:r>
                <a:rPr lang="en-US" sz="2200" b="1" dirty="0">
                  <a:solidFill>
                    <a:schemeClr val="bg1"/>
                  </a:solidFill>
                </a:rPr>
                <a:t> dan </a:t>
              </a:r>
              <a:r>
                <a:rPr lang="en-US" sz="2200" b="1" dirty="0" err="1">
                  <a:solidFill>
                    <a:schemeClr val="bg1"/>
                  </a:solidFill>
                </a:rPr>
                <a:t>Gim</a:t>
              </a:r>
              <a:endParaRPr lang="en-US" sz="2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27C83C3B-FABF-3832-F4A6-235CE288815B}"/>
              </a:ext>
            </a:extLst>
          </p:cNvPr>
          <p:cNvSpPr/>
          <p:nvPr/>
        </p:nvSpPr>
        <p:spPr>
          <a:xfrm>
            <a:off x="318240" y="338652"/>
            <a:ext cx="568726" cy="486355"/>
          </a:xfrm>
          <a:prstGeom prst="ellipse">
            <a:avLst/>
          </a:prstGeom>
          <a:ln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A</a:t>
            </a:r>
            <a:endParaRPr lang="en-ID" sz="32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5B5F64-E598-2043-B7E2-43C13ABFA4DD}"/>
              </a:ext>
            </a:extLst>
          </p:cNvPr>
          <p:cNvSpPr txBox="1"/>
          <p:nvPr/>
        </p:nvSpPr>
        <p:spPr>
          <a:xfrm>
            <a:off x="36739" y="225900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>
                <a:solidFill>
                  <a:schemeClr val="bg1"/>
                </a:solidFill>
              </a:rPr>
              <a:t>Sumber</a:t>
            </a:r>
            <a:r>
              <a:rPr lang="en-ID" sz="1000" dirty="0">
                <a:solidFill>
                  <a:schemeClr val="bg1"/>
                </a:solidFill>
              </a:rPr>
              <a:t>: https://www.freepik.com/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029200" y="1047749"/>
            <a:ext cx="3300361" cy="2590796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v-SE" dirty="0"/>
              <a:t>Untuk gangguan kesehatan dengan gejala ringan, masyarakat dapat melakukan konsultasi online ke dokter melalui aplikasi</a:t>
            </a:r>
          </a:p>
          <a:p>
            <a:pPr marL="285750" indent="-285750">
              <a:buFontTx/>
              <a:buChar char="-"/>
            </a:pPr>
            <a:endParaRPr lang="sv-SE" dirty="0"/>
          </a:p>
          <a:p>
            <a:pPr marL="285750" indent="-285750">
              <a:buFontTx/>
              <a:buChar char="-"/>
            </a:pPr>
            <a:r>
              <a:rPr lang="en-ID" dirty="0" err="1"/>
              <a:t>Contoh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di </a:t>
            </a:r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kesehatan</a:t>
            </a:r>
            <a:r>
              <a:rPr lang="en-ID" dirty="0"/>
              <a:t>, </a:t>
            </a:r>
            <a:r>
              <a:rPr lang="en-ID" dirty="0" err="1"/>
              <a:t>antara</a:t>
            </a:r>
            <a:r>
              <a:rPr lang="en-ID" dirty="0"/>
              <a:t> lain </a:t>
            </a:r>
            <a:r>
              <a:rPr lang="en-ID" dirty="0" err="1"/>
              <a:t>Halodoc</a:t>
            </a:r>
            <a:r>
              <a:rPr lang="en-ID" dirty="0"/>
              <a:t>, </a:t>
            </a:r>
            <a:r>
              <a:rPr lang="en-ID" dirty="0" err="1"/>
              <a:t>KlikDokter</a:t>
            </a:r>
            <a:r>
              <a:rPr lang="en-ID" dirty="0"/>
              <a:t>, dan </a:t>
            </a:r>
            <a:r>
              <a:rPr lang="en-ID" dirty="0" err="1"/>
              <a:t>SehatQ</a:t>
            </a:r>
            <a:r>
              <a:rPr lang="en-ID" sz="1200" dirty="0"/>
              <a:t> </a:t>
            </a:r>
            <a:br>
              <a:rPr lang="en-ID" sz="1200" dirty="0"/>
            </a:br>
            <a:endParaRPr lang="en-ID" sz="1200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ACBFA2-5C1A-9C68-0405-598FEA438D57}"/>
              </a:ext>
            </a:extLst>
          </p:cNvPr>
          <p:cNvSpPr/>
          <p:nvPr/>
        </p:nvSpPr>
        <p:spPr>
          <a:xfrm>
            <a:off x="274492" y="945343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e. </a:t>
            </a:r>
            <a:r>
              <a:rPr lang="en-US" b="1" dirty="0" err="1"/>
              <a:t>Bidang</a:t>
            </a:r>
            <a:r>
              <a:rPr lang="en-US" b="1" dirty="0"/>
              <a:t> Kesehatan</a:t>
            </a:r>
            <a:endParaRPr lang="id-ID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A9F60D-F363-C540-68FA-B37DEADC3DA9}"/>
              </a:ext>
            </a:extLst>
          </p:cNvPr>
          <p:cNvCxnSpPr>
            <a:cxnSpLocks/>
          </p:cNvCxnSpPr>
          <p:nvPr/>
        </p:nvCxnSpPr>
        <p:spPr>
          <a:xfrm>
            <a:off x="249595" y="1314675"/>
            <a:ext cx="2231523" cy="0"/>
          </a:xfrm>
          <a:prstGeom prst="line">
            <a:avLst/>
          </a:prstGeom>
          <a:ln w="15875">
            <a:solidFill>
              <a:srgbClr val="F1592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4A9BFC0-8877-BBD0-451E-31A7A6C01C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8625" y="1255745"/>
            <a:ext cx="3262512" cy="217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886297" y="256690"/>
            <a:ext cx="2217924" cy="4067651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v-SE" dirty="0"/>
              <a:t>Implementasi teknologi di bidang keuangan atau biasa disebut </a:t>
            </a:r>
            <a:r>
              <a:rPr lang="sv-SE" i="1" dirty="0"/>
              <a:t>financial technology </a:t>
            </a:r>
            <a:r>
              <a:rPr lang="sv-SE" dirty="0"/>
              <a:t>(</a:t>
            </a:r>
            <a:r>
              <a:rPr lang="sv-SE" i="1" dirty="0"/>
              <a:t>fintech</a:t>
            </a:r>
            <a:r>
              <a:rPr lang="sv-SE" dirty="0"/>
              <a:t>) telah mengubah</a:t>
            </a:r>
            <a:br>
              <a:rPr lang="sv-SE" dirty="0"/>
            </a:br>
            <a:r>
              <a:rPr lang="sv-SE" dirty="0"/>
              <a:t>cara masyarakat dalam bertransaksi </a:t>
            </a:r>
          </a:p>
          <a:p>
            <a:pPr marL="285750" indent="-285750">
              <a:buFontTx/>
              <a:buChar char="-"/>
            </a:pPr>
            <a:endParaRPr lang="sv-SE" dirty="0"/>
          </a:p>
          <a:p>
            <a:pPr marL="285750" indent="-285750">
              <a:buFontTx/>
              <a:buChar char="-"/>
            </a:pPr>
            <a:r>
              <a:rPr lang="en-ID" dirty="0" err="1"/>
              <a:t>Kehadiran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</a:t>
            </a:r>
            <a:r>
              <a:rPr lang="en-ID" dirty="0" err="1"/>
              <a:t>dompet</a:t>
            </a:r>
            <a:r>
              <a:rPr lang="en-ID" dirty="0"/>
              <a:t> digital yang </a:t>
            </a:r>
            <a:r>
              <a:rPr lang="en-ID" dirty="0" err="1"/>
              <a:t>memungkinkan</a:t>
            </a:r>
            <a:r>
              <a:rPr lang="en-ID" dirty="0"/>
              <a:t> </a:t>
            </a:r>
            <a:r>
              <a:rPr lang="en-ID" dirty="0" err="1"/>
              <a:t>pengguna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beragam</a:t>
            </a:r>
            <a:r>
              <a:rPr lang="en-ID" dirty="0"/>
              <a:t> </a:t>
            </a:r>
            <a:r>
              <a:rPr lang="en-ID" dirty="0" err="1"/>
              <a:t>transaksi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uang </a:t>
            </a:r>
            <a:r>
              <a:rPr lang="en-ID" dirty="0" err="1"/>
              <a:t>elektronik</a:t>
            </a:r>
            <a:r>
              <a:rPr lang="en-ID" dirty="0"/>
              <a:t> </a:t>
            </a:r>
            <a:br>
              <a:rPr lang="en-ID" dirty="0"/>
            </a:br>
            <a:r>
              <a:rPr lang="sv-SE" dirty="0"/>
              <a:t/>
            </a:r>
            <a:br>
              <a:rPr lang="sv-SE" dirty="0"/>
            </a:br>
            <a:endParaRPr lang="en-ID" sz="1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C2EC64-7B12-1852-9603-6F8E334824C3}"/>
              </a:ext>
            </a:extLst>
          </p:cNvPr>
          <p:cNvGrpSpPr/>
          <p:nvPr/>
        </p:nvGrpSpPr>
        <p:grpSpPr>
          <a:xfrm>
            <a:off x="249595" y="945343"/>
            <a:ext cx="2231523" cy="369332"/>
            <a:chOff x="212268" y="855565"/>
            <a:chExt cx="2231523" cy="36933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ACBFA2-5C1A-9C68-0405-598FEA438D57}"/>
                </a:ext>
              </a:extLst>
            </p:cNvPr>
            <p:cNvSpPr/>
            <p:nvPr/>
          </p:nvSpPr>
          <p:spPr>
            <a:xfrm>
              <a:off x="291248" y="855565"/>
              <a:ext cx="20092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f.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Keuangan</a:t>
              </a:r>
              <a:endParaRPr lang="id-ID" b="1" dirty="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76F6F44-C2E6-D8FB-F5BA-B5815945E92C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5E0C160-B784-3E7F-F99D-E7FE24609D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4616"/>
          <a:stretch/>
        </p:blipFill>
        <p:spPr>
          <a:xfrm>
            <a:off x="6084833" y="420628"/>
            <a:ext cx="2247902" cy="41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1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BA75F6C8-C716-A6B4-84BC-6C81A009ECE3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203AAAC9-3A42-5ADF-AD59-7676E42BA8F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74D2FB45-BF7C-CB2C-EA94-8700F482BBCA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A48FBD7-8E9D-440D-0A28-E29DAFD071E9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DF444BC8-FA95-2723-E5C1-868D476B406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8AE29754-4710-65EA-4A5E-DF6F439A8DE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1" name="Google Shape;1142;p122">
            <a:extLst>
              <a:ext uri="{FF2B5EF4-FFF2-40B4-BE49-F238E27FC236}">
                <a16:creationId xmlns:a16="http://schemas.microsoft.com/office/drawing/2014/main" id="{7B1C601E-2ACA-C48B-5CF9-C6B549C44271}"/>
              </a:ext>
            </a:extLst>
          </p:cNvPr>
          <p:cNvSpPr/>
          <p:nvPr/>
        </p:nvSpPr>
        <p:spPr>
          <a:xfrm>
            <a:off x="3913347" y="1825561"/>
            <a:ext cx="1438500" cy="2530140"/>
          </a:xfrm>
          <a:prstGeom prst="rect">
            <a:avLst/>
          </a:prstGeom>
          <a:solidFill>
            <a:srgbClr val="B2C8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1162;p122">
            <a:extLst>
              <a:ext uri="{FF2B5EF4-FFF2-40B4-BE49-F238E27FC236}">
                <a16:creationId xmlns:a16="http://schemas.microsoft.com/office/drawing/2014/main" id="{771CCA4D-6195-F8EB-E584-EC6BD805612C}"/>
              </a:ext>
            </a:extLst>
          </p:cNvPr>
          <p:cNvSpPr txBox="1">
            <a:spLocks/>
          </p:cNvSpPr>
          <p:nvPr/>
        </p:nvSpPr>
        <p:spPr>
          <a:xfrm>
            <a:off x="3943145" y="2738268"/>
            <a:ext cx="1438500" cy="60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200" dirty="0" err="1">
                <a:solidFill>
                  <a:srgbClr val="242021"/>
                </a:solidFill>
                <a:latin typeface="Serca-Regular"/>
              </a:rPr>
              <a:t>M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enyediakan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informasi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berhubungan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keuangan</a:t>
            </a:r>
            <a:r>
              <a:rPr lang="en-ID" sz="900" dirty="0"/>
              <a:t> </a:t>
            </a:r>
            <a:br>
              <a:rPr lang="en-ID" sz="900" dirty="0"/>
            </a:br>
            <a:endParaRPr lang="en-US" sz="1050" dirty="0">
              <a:latin typeface="Serca-Regular"/>
            </a:endParaRPr>
          </a:p>
        </p:txBody>
      </p:sp>
      <p:sp>
        <p:nvSpPr>
          <p:cNvPr id="363" name="Google Shape;1166;p122">
            <a:extLst>
              <a:ext uri="{FF2B5EF4-FFF2-40B4-BE49-F238E27FC236}">
                <a16:creationId xmlns:a16="http://schemas.microsoft.com/office/drawing/2014/main" id="{749C2A51-676F-DCFB-23C8-4D7F54FEF383}"/>
              </a:ext>
            </a:extLst>
          </p:cNvPr>
          <p:cNvSpPr txBox="1">
            <a:spLocks/>
          </p:cNvSpPr>
          <p:nvPr/>
        </p:nvSpPr>
        <p:spPr>
          <a:xfrm>
            <a:off x="3927671" y="1900434"/>
            <a:ext cx="1438500" cy="465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i="1" dirty="0"/>
              <a:t>Aggregator</a:t>
            </a:r>
            <a:endParaRPr lang="en-ID" sz="1400" i="1" dirty="0"/>
          </a:p>
        </p:txBody>
      </p:sp>
      <p:grpSp>
        <p:nvGrpSpPr>
          <p:cNvPr id="341" name="Google Shape;1155;p122">
            <a:extLst>
              <a:ext uri="{FF2B5EF4-FFF2-40B4-BE49-F238E27FC236}">
                <a16:creationId xmlns:a16="http://schemas.microsoft.com/office/drawing/2014/main" id="{11832EBD-4615-CAAB-5CDD-E553A8EBDE63}"/>
              </a:ext>
            </a:extLst>
          </p:cNvPr>
          <p:cNvGrpSpPr/>
          <p:nvPr/>
        </p:nvGrpSpPr>
        <p:grpSpPr>
          <a:xfrm>
            <a:off x="3779744" y="1569399"/>
            <a:ext cx="321859" cy="424225"/>
            <a:chOff x="-4178875" y="2405775"/>
            <a:chExt cx="222925" cy="293825"/>
          </a:xfrm>
          <a:solidFill>
            <a:srgbClr val="499172"/>
          </a:solidFill>
        </p:grpSpPr>
        <p:sp>
          <p:nvSpPr>
            <p:cNvPr id="342" name="Google Shape;1156;p122">
              <a:extLst>
                <a:ext uri="{FF2B5EF4-FFF2-40B4-BE49-F238E27FC236}">
                  <a16:creationId xmlns:a16="http://schemas.microsoft.com/office/drawing/2014/main" id="{7150EA60-99CC-14DD-E918-C3FE2BA5D125}"/>
                </a:ext>
              </a:extLst>
            </p:cNvPr>
            <p:cNvSpPr/>
            <p:nvPr/>
          </p:nvSpPr>
          <p:spPr>
            <a:xfrm>
              <a:off x="-4178875" y="2405775"/>
              <a:ext cx="222925" cy="293825"/>
            </a:xfrm>
            <a:custGeom>
              <a:avLst/>
              <a:gdLst/>
              <a:ahLst/>
              <a:cxnLst/>
              <a:rect l="l" t="t" r="r" b="b"/>
              <a:pathLst>
                <a:path w="8917" h="11753" extrusionOk="0">
                  <a:moveTo>
                    <a:pt x="4474" y="694"/>
                  </a:moveTo>
                  <a:cubicBezTo>
                    <a:pt x="6553" y="694"/>
                    <a:pt x="8254" y="2395"/>
                    <a:pt x="8254" y="4475"/>
                  </a:cubicBezTo>
                  <a:cubicBezTo>
                    <a:pt x="8191" y="5262"/>
                    <a:pt x="7971" y="6018"/>
                    <a:pt x="7530" y="6649"/>
                  </a:cubicBezTo>
                  <a:lnTo>
                    <a:pt x="4474" y="10776"/>
                  </a:lnTo>
                  <a:lnTo>
                    <a:pt x="1418" y="6712"/>
                  </a:lnTo>
                  <a:cubicBezTo>
                    <a:pt x="945" y="6050"/>
                    <a:pt x="693" y="5294"/>
                    <a:pt x="693" y="4475"/>
                  </a:cubicBezTo>
                  <a:cubicBezTo>
                    <a:pt x="693" y="2395"/>
                    <a:pt x="2363" y="694"/>
                    <a:pt x="4474" y="694"/>
                  </a:cubicBezTo>
                  <a:close/>
                  <a:moveTo>
                    <a:pt x="4474" y="1"/>
                  </a:moveTo>
                  <a:cubicBezTo>
                    <a:pt x="2017" y="1"/>
                    <a:pt x="0" y="2017"/>
                    <a:pt x="0" y="4475"/>
                  </a:cubicBezTo>
                  <a:cubicBezTo>
                    <a:pt x="0" y="5451"/>
                    <a:pt x="315" y="6365"/>
                    <a:pt x="882" y="7153"/>
                  </a:cubicBezTo>
                  <a:lnTo>
                    <a:pt x="4190" y="11595"/>
                  </a:lnTo>
                  <a:cubicBezTo>
                    <a:pt x="4253" y="11689"/>
                    <a:pt x="4348" y="11752"/>
                    <a:pt x="4474" y="11752"/>
                  </a:cubicBezTo>
                  <a:cubicBezTo>
                    <a:pt x="4568" y="11752"/>
                    <a:pt x="4663" y="11721"/>
                    <a:pt x="4726" y="11595"/>
                  </a:cubicBezTo>
                  <a:lnTo>
                    <a:pt x="8097" y="7058"/>
                  </a:lnTo>
                  <a:cubicBezTo>
                    <a:pt x="8633" y="6333"/>
                    <a:pt x="8916" y="5420"/>
                    <a:pt x="8916" y="4506"/>
                  </a:cubicBezTo>
                  <a:cubicBezTo>
                    <a:pt x="8916" y="1986"/>
                    <a:pt x="6900" y="1"/>
                    <a:pt x="4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1157;p122">
              <a:extLst>
                <a:ext uri="{FF2B5EF4-FFF2-40B4-BE49-F238E27FC236}">
                  <a16:creationId xmlns:a16="http://schemas.microsoft.com/office/drawing/2014/main" id="{2E5B0DFC-B7C6-F703-F646-309F33A5F98C}"/>
                </a:ext>
              </a:extLst>
            </p:cNvPr>
            <p:cNvSpPr/>
            <p:nvPr/>
          </p:nvSpPr>
          <p:spPr>
            <a:xfrm>
              <a:off x="-4093025" y="24916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0" y="630"/>
                  </a:moveTo>
                  <a:cubicBezTo>
                    <a:pt x="1229" y="630"/>
                    <a:pt x="1386" y="788"/>
                    <a:pt x="1386" y="1008"/>
                  </a:cubicBezTo>
                  <a:cubicBezTo>
                    <a:pt x="1386" y="1197"/>
                    <a:pt x="1197" y="1355"/>
                    <a:pt x="1040" y="1355"/>
                  </a:cubicBezTo>
                  <a:cubicBezTo>
                    <a:pt x="819" y="1355"/>
                    <a:pt x="662" y="1197"/>
                    <a:pt x="662" y="1008"/>
                  </a:cubicBezTo>
                  <a:cubicBezTo>
                    <a:pt x="662" y="788"/>
                    <a:pt x="819" y="630"/>
                    <a:pt x="1040" y="630"/>
                  </a:cubicBez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5"/>
                    <a:pt x="473" y="2048"/>
                    <a:pt x="1040" y="2048"/>
                  </a:cubicBezTo>
                  <a:cubicBezTo>
                    <a:pt x="1575" y="2048"/>
                    <a:pt x="2048" y="1575"/>
                    <a:pt x="2048" y="1040"/>
                  </a:cubicBezTo>
                  <a:cubicBezTo>
                    <a:pt x="2048" y="441"/>
                    <a:pt x="1575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158;p122">
              <a:extLst>
                <a:ext uri="{FF2B5EF4-FFF2-40B4-BE49-F238E27FC236}">
                  <a16:creationId xmlns:a16="http://schemas.microsoft.com/office/drawing/2014/main" id="{99BBCE18-5076-7B8E-D04C-CC561FFFA2FF}"/>
                </a:ext>
              </a:extLst>
            </p:cNvPr>
            <p:cNvSpPr/>
            <p:nvPr/>
          </p:nvSpPr>
          <p:spPr>
            <a:xfrm>
              <a:off x="-4145800" y="2439650"/>
              <a:ext cx="155975" cy="155200"/>
            </a:xfrm>
            <a:custGeom>
              <a:avLst/>
              <a:gdLst/>
              <a:ahLst/>
              <a:cxnLst/>
              <a:rect l="l" t="t" r="r" b="b"/>
              <a:pathLst>
                <a:path w="6239" h="6208" extrusionOk="0">
                  <a:moveTo>
                    <a:pt x="3403" y="694"/>
                  </a:moveTo>
                  <a:lnTo>
                    <a:pt x="3403" y="1166"/>
                  </a:lnTo>
                  <a:cubicBezTo>
                    <a:pt x="3403" y="1324"/>
                    <a:pt x="3497" y="1450"/>
                    <a:pt x="3655" y="1481"/>
                  </a:cubicBezTo>
                  <a:cubicBezTo>
                    <a:pt x="3844" y="1576"/>
                    <a:pt x="4033" y="1670"/>
                    <a:pt x="4191" y="1828"/>
                  </a:cubicBezTo>
                  <a:cubicBezTo>
                    <a:pt x="4268" y="1867"/>
                    <a:pt x="4358" y="1894"/>
                    <a:pt x="4445" y="1894"/>
                  </a:cubicBezTo>
                  <a:cubicBezTo>
                    <a:pt x="4499" y="1894"/>
                    <a:pt x="4552" y="1884"/>
                    <a:pt x="4600" y="1859"/>
                  </a:cubicBezTo>
                  <a:lnTo>
                    <a:pt x="4978" y="1607"/>
                  </a:lnTo>
                  <a:lnTo>
                    <a:pt x="5356" y="2206"/>
                  </a:lnTo>
                  <a:lnTo>
                    <a:pt x="4947" y="2458"/>
                  </a:lnTo>
                  <a:cubicBezTo>
                    <a:pt x="4821" y="2521"/>
                    <a:pt x="4789" y="2647"/>
                    <a:pt x="4789" y="2805"/>
                  </a:cubicBezTo>
                  <a:cubicBezTo>
                    <a:pt x="4821" y="3025"/>
                    <a:pt x="4821" y="3183"/>
                    <a:pt x="4789" y="3435"/>
                  </a:cubicBezTo>
                  <a:cubicBezTo>
                    <a:pt x="4758" y="3592"/>
                    <a:pt x="4821" y="3687"/>
                    <a:pt x="4947" y="3781"/>
                  </a:cubicBezTo>
                  <a:lnTo>
                    <a:pt x="5356" y="4033"/>
                  </a:lnTo>
                  <a:lnTo>
                    <a:pt x="4978" y="4600"/>
                  </a:lnTo>
                  <a:lnTo>
                    <a:pt x="4600" y="4380"/>
                  </a:lnTo>
                  <a:cubicBezTo>
                    <a:pt x="4554" y="4345"/>
                    <a:pt x="4503" y="4332"/>
                    <a:pt x="4452" y="4332"/>
                  </a:cubicBezTo>
                  <a:cubicBezTo>
                    <a:pt x="4363" y="4332"/>
                    <a:pt x="4270" y="4372"/>
                    <a:pt x="4191" y="4411"/>
                  </a:cubicBezTo>
                  <a:cubicBezTo>
                    <a:pt x="4033" y="4537"/>
                    <a:pt x="3844" y="4632"/>
                    <a:pt x="3655" y="4726"/>
                  </a:cubicBezTo>
                  <a:cubicBezTo>
                    <a:pt x="3529" y="4758"/>
                    <a:pt x="3403" y="4915"/>
                    <a:pt x="3403" y="5041"/>
                  </a:cubicBezTo>
                  <a:lnTo>
                    <a:pt x="3403" y="5514"/>
                  </a:lnTo>
                  <a:lnTo>
                    <a:pt x="2741" y="5514"/>
                  </a:lnTo>
                  <a:lnTo>
                    <a:pt x="2741" y="5041"/>
                  </a:lnTo>
                  <a:cubicBezTo>
                    <a:pt x="2741" y="4884"/>
                    <a:pt x="2678" y="4758"/>
                    <a:pt x="2521" y="4726"/>
                  </a:cubicBezTo>
                  <a:cubicBezTo>
                    <a:pt x="2300" y="4663"/>
                    <a:pt x="2111" y="4569"/>
                    <a:pt x="1954" y="4411"/>
                  </a:cubicBezTo>
                  <a:cubicBezTo>
                    <a:pt x="1874" y="4372"/>
                    <a:pt x="1782" y="4332"/>
                    <a:pt x="1701" y="4332"/>
                  </a:cubicBezTo>
                  <a:cubicBezTo>
                    <a:pt x="1654" y="4332"/>
                    <a:pt x="1610" y="4345"/>
                    <a:pt x="1576" y="4380"/>
                  </a:cubicBezTo>
                  <a:lnTo>
                    <a:pt x="1166" y="4600"/>
                  </a:lnTo>
                  <a:lnTo>
                    <a:pt x="820" y="4033"/>
                  </a:lnTo>
                  <a:lnTo>
                    <a:pt x="1198" y="3781"/>
                  </a:lnTo>
                  <a:cubicBezTo>
                    <a:pt x="1324" y="3718"/>
                    <a:pt x="1418" y="3592"/>
                    <a:pt x="1355" y="3435"/>
                  </a:cubicBezTo>
                  <a:cubicBezTo>
                    <a:pt x="1324" y="3183"/>
                    <a:pt x="1324" y="3025"/>
                    <a:pt x="1355" y="2805"/>
                  </a:cubicBezTo>
                  <a:cubicBezTo>
                    <a:pt x="1418" y="2647"/>
                    <a:pt x="1324" y="2521"/>
                    <a:pt x="1198" y="2458"/>
                  </a:cubicBezTo>
                  <a:lnTo>
                    <a:pt x="820" y="2206"/>
                  </a:lnTo>
                  <a:lnTo>
                    <a:pt x="1166" y="1607"/>
                  </a:lnTo>
                  <a:lnTo>
                    <a:pt x="1576" y="1859"/>
                  </a:lnTo>
                  <a:cubicBezTo>
                    <a:pt x="1612" y="1884"/>
                    <a:pt x="1657" y="1894"/>
                    <a:pt x="1706" y="1894"/>
                  </a:cubicBezTo>
                  <a:cubicBezTo>
                    <a:pt x="1786" y="1894"/>
                    <a:pt x="1876" y="1867"/>
                    <a:pt x="1954" y="1828"/>
                  </a:cubicBezTo>
                  <a:cubicBezTo>
                    <a:pt x="2111" y="1702"/>
                    <a:pt x="2300" y="1576"/>
                    <a:pt x="2521" y="1481"/>
                  </a:cubicBezTo>
                  <a:cubicBezTo>
                    <a:pt x="2615" y="1450"/>
                    <a:pt x="2741" y="1292"/>
                    <a:pt x="2741" y="1166"/>
                  </a:cubicBezTo>
                  <a:lnTo>
                    <a:pt x="2741" y="694"/>
                  </a:ln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946"/>
                  </a:lnTo>
                  <a:cubicBezTo>
                    <a:pt x="1954" y="977"/>
                    <a:pt x="1828" y="1072"/>
                    <a:pt x="1765" y="1135"/>
                  </a:cubicBezTo>
                  <a:lnTo>
                    <a:pt x="1261" y="851"/>
                  </a:lnTo>
                  <a:cubicBezTo>
                    <a:pt x="1211" y="831"/>
                    <a:pt x="1158" y="821"/>
                    <a:pt x="1104" y="821"/>
                  </a:cubicBezTo>
                  <a:cubicBezTo>
                    <a:pt x="990" y="821"/>
                    <a:pt x="874" y="870"/>
                    <a:pt x="788" y="977"/>
                  </a:cubicBezTo>
                  <a:lnTo>
                    <a:pt x="126" y="2175"/>
                  </a:lnTo>
                  <a:cubicBezTo>
                    <a:pt x="32" y="2332"/>
                    <a:pt x="63" y="2521"/>
                    <a:pt x="221" y="2647"/>
                  </a:cubicBezTo>
                  <a:lnTo>
                    <a:pt x="757" y="2899"/>
                  </a:lnTo>
                  <a:lnTo>
                    <a:pt x="757" y="3120"/>
                  </a:lnTo>
                  <a:lnTo>
                    <a:pt x="757" y="3309"/>
                  </a:lnTo>
                  <a:lnTo>
                    <a:pt x="221" y="3592"/>
                  </a:lnTo>
                  <a:cubicBezTo>
                    <a:pt x="63" y="3655"/>
                    <a:pt x="0" y="3907"/>
                    <a:pt x="126" y="4065"/>
                  </a:cubicBezTo>
                  <a:lnTo>
                    <a:pt x="788" y="5231"/>
                  </a:lnTo>
                  <a:cubicBezTo>
                    <a:pt x="831" y="5337"/>
                    <a:pt x="960" y="5415"/>
                    <a:pt x="1088" y="5415"/>
                  </a:cubicBezTo>
                  <a:cubicBezTo>
                    <a:pt x="1149" y="5415"/>
                    <a:pt x="1210" y="5397"/>
                    <a:pt x="1261" y="5357"/>
                  </a:cubicBezTo>
                  <a:lnTo>
                    <a:pt x="1765" y="5073"/>
                  </a:lnTo>
                  <a:cubicBezTo>
                    <a:pt x="1891" y="5167"/>
                    <a:pt x="1954" y="5199"/>
                    <a:pt x="2080" y="5262"/>
                  </a:cubicBezTo>
                  <a:lnTo>
                    <a:pt x="2080" y="5861"/>
                  </a:lnTo>
                  <a:cubicBezTo>
                    <a:pt x="2080" y="6050"/>
                    <a:pt x="2237" y="6207"/>
                    <a:pt x="2426" y="6207"/>
                  </a:cubicBezTo>
                  <a:lnTo>
                    <a:pt x="3812" y="6207"/>
                  </a:lnTo>
                  <a:cubicBezTo>
                    <a:pt x="4002" y="6207"/>
                    <a:pt x="4159" y="6050"/>
                    <a:pt x="4159" y="5861"/>
                  </a:cubicBezTo>
                  <a:lnTo>
                    <a:pt x="4159" y="5262"/>
                  </a:lnTo>
                  <a:cubicBezTo>
                    <a:pt x="4285" y="5231"/>
                    <a:pt x="4411" y="5167"/>
                    <a:pt x="4474" y="5073"/>
                  </a:cubicBezTo>
                  <a:lnTo>
                    <a:pt x="4978" y="5357"/>
                  </a:lnTo>
                  <a:cubicBezTo>
                    <a:pt x="5028" y="5376"/>
                    <a:pt x="5084" y="5387"/>
                    <a:pt x="5141" y="5387"/>
                  </a:cubicBezTo>
                  <a:cubicBezTo>
                    <a:pt x="5263" y="5387"/>
                    <a:pt x="5386" y="5338"/>
                    <a:pt x="5451" y="5231"/>
                  </a:cubicBezTo>
                  <a:lnTo>
                    <a:pt x="6144" y="4065"/>
                  </a:lnTo>
                  <a:cubicBezTo>
                    <a:pt x="6207" y="3907"/>
                    <a:pt x="6175" y="3687"/>
                    <a:pt x="6018" y="3592"/>
                  </a:cubicBezTo>
                  <a:lnTo>
                    <a:pt x="5514" y="3309"/>
                  </a:lnTo>
                  <a:lnTo>
                    <a:pt x="5514" y="3120"/>
                  </a:lnTo>
                  <a:lnTo>
                    <a:pt x="5514" y="2899"/>
                  </a:lnTo>
                  <a:lnTo>
                    <a:pt x="6018" y="2647"/>
                  </a:lnTo>
                  <a:cubicBezTo>
                    <a:pt x="6175" y="2521"/>
                    <a:pt x="6238" y="2332"/>
                    <a:pt x="6144" y="2175"/>
                  </a:cubicBezTo>
                  <a:lnTo>
                    <a:pt x="5451" y="977"/>
                  </a:lnTo>
                  <a:cubicBezTo>
                    <a:pt x="5408" y="870"/>
                    <a:pt x="5278" y="807"/>
                    <a:pt x="5149" y="807"/>
                  </a:cubicBezTo>
                  <a:cubicBezTo>
                    <a:pt x="5089" y="807"/>
                    <a:pt x="5029" y="821"/>
                    <a:pt x="4978" y="851"/>
                  </a:cubicBezTo>
                  <a:lnTo>
                    <a:pt x="4474" y="1135"/>
                  </a:lnTo>
                  <a:cubicBezTo>
                    <a:pt x="4348" y="1072"/>
                    <a:pt x="4285" y="1009"/>
                    <a:pt x="4159" y="946"/>
                  </a:cubicBezTo>
                  <a:lnTo>
                    <a:pt x="4159" y="347"/>
                  </a:lnTo>
                  <a:cubicBezTo>
                    <a:pt x="4159" y="158"/>
                    <a:pt x="4002" y="1"/>
                    <a:pt x="38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4" name="Google Shape;1142;p122">
            <a:extLst>
              <a:ext uri="{FF2B5EF4-FFF2-40B4-BE49-F238E27FC236}">
                <a16:creationId xmlns:a16="http://schemas.microsoft.com/office/drawing/2014/main" id="{094B5E23-0DF4-F11F-4C73-B61B1F1B2E89}"/>
              </a:ext>
            </a:extLst>
          </p:cNvPr>
          <p:cNvSpPr/>
          <p:nvPr/>
        </p:nvSpPr>
        <p:spPr>
          <a:xfrm>
            <a:off x="2204708" y="1837847"/>
            <a:ext cx="1438500" cy="2517854"/>
          </a:xfrm>
          <a:prstGeom prst="rect">
            <a:avLst/>
          </a:prstGeom>
          <a:solidFill>
            <a:srgbClr val="B2C8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1142;p122">
            <a:extLst>
              <a:ext uri="{FF2B5EF4-FFF2-40B4-BE49-F238E27FC236}">
                <a16:creationId xmlns:a16="http://schemas.microsoft.com/office/drawing/2014/main" id="{6F1CFCAD-3F45-FF43-DDA7-990C85C54B4C}"/>
              </a:ext>
            </a:extLst>
          </p:cNvPr>
          <p:cNvSpPr/>
          <p:nvPr/>
        </p:nvSpPr>
        <p:spPr>
          <a:xfrm>
            <a:off x="533400" y="1846719"/>
            <a:ext cx="1438500" cy="2517854"/>
          </a:xfrm>
          <a:prstGeom prst="rect">
            <a:avLst/>
          </a:prstGeom>
          <a:solidFill>
            <a:srgbClr val="B2C8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1162;p122">
            <a:extLst>
              <a:ext uri="{FF2B5EF4-FFF2-40B4-BE49-F238E27FC236}">
                <a16:creationId xmlns:a16="http://schemas.microsoft.com/office/drawing/2014/main" id="{09C96F53-381A-6CE5-2D18-39CE806B35E7}"/>
              </a:ext>
            </a:extLst>
          </p:cNvPr>
          <p:cNvSpPr txBox="1">
            <a:spLocks/>
          </p:cNvSpPr>
          <p:nvPr/>
        </p:nvSpPr>
        <p:spPr>
          <a:xfrm>
            <a:off x="2149717" y="2738268"/>
            <a:ext cx="1507815" cy="6269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Menyediakan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layanan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mempertemukan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pemberi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dana dan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pihak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membutuhkan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/>
            </a:r>
            <a:b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</a:b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dana</a:t>
            </a:r>
            <a:r>
              <a:rPr lang="en-ID" sz="900" dirty="0"/>
              <a:t> </a:t>
            </a:r>
            <a:br>
              <a:rPr lang="en-ID" sz="900" dirty="0"/>
            </a:br>
            <a:endParaRPr lang="en-US" sz="1050" dirty="0">
              <a:latin typeface="Serca-Regular"/>
            </a:endParaRPr>
          </a:p>
        </p:txBody>
      </p:sp>
      <p:sp>
        <p:nvSpPr>
          <p:cNvPr id="360" name="Google Shape;1166;p122">
            <a:extLst>
              <a:ext uri="{FF2B5EF4-FFF2-40B4-BE49-F238E27FC236}">
                <a16:creationId xmlns:a16="http://schemas.microsoft.com/office/drawing/2014/main" id="{34E536FA-3D07-F944-4641-173C18968983}"/>
              </a:ext>
            </a:extLst>
          </p:cNvPr>
          <p:cNvSpPr txBox="1">
            <a:spLocks/>
          </p:cNvSpPr>
          <p:nvPr/>
        </p:nvSpPr>
        <p:spPr>
          <a:xfrm>
            <a:off x="2219032" y="1915429"/>
            <a:ext cx="1438500" cy="48182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dirty="0"/>
              <a:t>P2P </a:t>
            </a:r>
            <a:r>
              <a:rPr lang="en-ID" sz="1400" b="1" i="1" dirty="0"/>
              <a:t>lending</a:t>
            </a:r>
            <a:endParaRPr lang="en-ID" sz="1400" dirty="0"/>
          </a:p>
        </p:txBody>
      </p:sp>
      <p:grpSp>
        <p:nvGrpSpPr>
          <p:cNvPr id="345" name="Google Shape;1159;p122">
            <a:extLst>
              <a:ext uri="{FF2B5EF4-FFF2-40B4-BE49-F238E27FC236}">
                <a16:creationId xmlns:a16="http://schemas.microsoft.com/office/drawing/2014/main" id="{DFC831EE-FC36-0BDF-6450-48072F2FBC0C}"/>
              </a:ext>
            </a:extLst>
          </p:cNvPr>
          <p:cNvGrpSpPr/>
          <p:nvPr/>
        </p:nvGrpSpPr>
        <p:grpSpPr>
          <a:xfrm>
            <a:off x="2021674" y="1560479"/>
            <a:ext cx="425343" cy="439538"/>
            <a:chOff x="-3854375" y="2405000"/>
            <a:chExt cx="294600" cy="293800"/>
          </a:xfrm>
          <a:solidFill>
            <a:srgbClr val="499172"/>
          </a:solidFill>
        </p:grpSpPr>
        <p:sp>
          <p:nvSpPr>
            <p:cNvPr id="346" name="Google Shape;1160;p122">
              <a:extLst>
                <a:ext uri="{FF2B5EF4-FFF2-40B4-BE49-F238E27FC236}">
                  <a16:creationId xmlns:a16="http://schemas.microsoft.com/office/drawing/2014/main" id="{16C5FBE9-26B6-5153-730A-0F2B61348781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1161;p122">
              <a:extLst>
                <a:ext uri="{FF2B5EF4-FFF2-40B4-BE49-F238E27FC236}">
                  <a16:creationId xmlns:a16="http://schemas.microsoft.com/office/drawing/2014/main" id="{35A7FEFC-5CFC-D4DF-EFE2-C83A0BBA1944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8" name="Google Shape;1162;p122">
            <a:extLst>
              <a:ext uri="{FF2B5EF4-FFF2-40B4-BE49-F238E27FC236}">
                <a16:creationId xmlns:a16="http://schemas.microsoft.com/office/drawing/2014/main" id="{21D6237B-91A8-FA2D-7338-3BFF00862D23}"/>
              </a:ext>
            </a:extLst>
          </p:cNvPr>
          <p:cNvSpPr txBox="1">
            <a:spLocks/>
          </p:cNvSpPr>
          <p:nvPr/>
        </p:nvSpPr>
        <p:spPr>
          <a:xfrm>
            <a:off x="497412" y="2760165"/>
            <a:ext cx="1438500" cy="60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Menyediakan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layanan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yang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mempermudah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penggunanya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melakukan</a:t>
            </a:r>
            <a:r>
              <a:rPr lang="en-ID" sz="1200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pembayaran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tagihan</a:t>
            </a:r>
            <a:r>
              <a:rPr lang="en-ID" sz="900" dirty="0"/>
              <a:t> </a:t>
            </a:r>
            <a:br>
              <a:rPr lang="en-ID" sz="900" dirty="0"/>
            </a:br>
            <a:endParaRPr lang="en-US" sz="1050" dirty="0">
              <a:latin typeface="Serca-Regular"/>
            </a:endParaRPr>
          </a:p>
        </p:txBody>
      </p:sp>
      <p:sp>
        <p:nvSpPr>
          <p:cNvPr id="351" name="Google Shape;1166;p122">
            <a:extLst>
              <a:ext uri="{FF2B5EF4-FFF2-40B4-BE49-F238E27FC236}">
                <a16:creationId xmlns:a16="http://schemas.microsoft.com/office/drawing/2014/main" id="{8B1D1B5D-71C7-AEC9-AE43-2C558ABF9FCB}"/>
              </a:ext>
            </a:extLst>
          </p:cNvPr>
          <p:cNvSpPr txBox="1">
            <a:spLocks/>
          </p:cNvSpPr>
          <p:nvPr/>
        </p:nvSpPr>
        <p:spPr>
          <a:xfrm>
            <a:off x="501209" y="1918336"/>
            <a:ext cx="1438500" cy="46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dirty="0" err="1"/>
              <a:t>Sistem</a:t>
            </a:r>
            <a:r>
              <a:rPr lang="en-ID" sz="1400" b="1" dirty="0"/>
              <a:t> </a:t>
            </a:r>
            <a:r>
              <a:rPr lang="en-ID" sz="1400" b="1" dirty="0" err="1"/>
              <a:t>pembayaran</a:t>
            </a:r>
            <a:r>
              <a:rPr lang="en-ID" sz="1400" b="1" dirty="0"/>
              <a:t> digital</a:t>
            </a:r>
            <a:endParaRPr lang="en-ID" sz="1400" dirty="0"/>
          </a:p>
        </p:txBody>
      </p:sp>
      <p:grpSp>
        <p:nvGrpSpPr>
          <p:cNvPr id="338" name="Google Shape;1152;p122">
            <a:extLst>
              <a:ext uri="{FF2B5EF4-FFF2-40B4-BE49-F238E27FC236}">
                <a16:creationId xmlns:a16="http://schemas.microsoft.com/office/drawing/2014/main" id="{A061513B-1A2D-C45A-CA38-A01264E6FECA}"/>
              </a:ext>
            </a:extLst>
          </p:cNvPr>
          <p:cNvGrpSpPr/>
          <p:nvPr/>
        </p:nvGrpSpPr>
        <p:grpSpPr>
          <a:xfrm>
            <a:off x="258739" y="1622128"/>
            <a:ext cx="425343" cy="424225"/>
            <a:chOff x="-4570325" y="2405775"/>
            <a:chExt cx="294600" cy="293825"/>
          </a:xfrm>
          <a:solidFill>
            <a:srgbClr val="499172"/>
          </a:solidFill>
        </p:grpSpPr>
        <p:sp>
          <p:nvSpPr>
            <p:cNvPr id="339" name="Google Shape;1153;p122">
              <a:extLst>
                <a:ext uri="{FF2B5EF4-FFF2-40B4-BE49-F238E27FC236}">
                  <a16:creationId xmlns:a16="http://schemas.microsoft.com/office/drawing/2014/main" id="{F5F1299A-168D-66D4-4A94-33C5AA5C9361}"/>
                </a:ext>
              </a:extLst>
            </p:cNvPr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0" name="Google Shape;1154;p122">
              <a:extLst>
                <a:ext uri="{FF2B5EF4-FFF2-40B4-BE49-F238E27FC236}">
                  <a16:creationId xmlns:a16="http://schemas.microsoft.com/office/drawing/2014/main" id="{99FA16EC-D0A9-9E1D-89EB-161F82CBCC39}"/>
                </a:ext>
              </a:extLst>
            </p:cNvPr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8D4E18D-82BF-35C3-F5A7-41290965D80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75EC773-97AA-37F0-1A07-76814D663F24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310" name="Pentagon 36">
                <a:extLst>
                  <a:ext uri="{FF2B5EF4-FFF2-40B4-BE49-F238E27FC236}">
                    <a16:creationId xmlns:a16="http://schemas.microsoft.com/office/drawing/2014/main" id="{F79A635E-A4CD-747C-79B5-792A5ED1E392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311" name="Rectangle 310">
                <a:extLst>
                  <a:ext uri="{FF2B5EF4-FFF2-40B4-BE49-F238E27FC236}">
                    <a16:creationId xmlns:a16="http://schemas.microsoft.com/office/drawing/2014/main" id="{C972693B-D538-2450-3018-329DC25B122A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Google Shape;3158;p169">
              <a:extLst>
                <a:ext uri="{FF2B5EF4-FFF2-40B4-BE49-F238E27FC236}">
                  <a16:creationId xmlns:a16="http://schemas.microsoft.com/office/drawing/2014/main" id="{1365EB9F-6BC7-CF70-7BB8-EA757673177E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137" name="Google Shape;3159;p169">
                <a:extLst>
                  <a:ext uri="{FF2B5EF4-FFF2-40B4-BE49-F238E27FC236}">
                    <a16:creationId xmlns:a16="http://schemas.microsoft.com/office/drawing/2014/main" id="{F111F1D5-5756-2388-A12B-CBAEDDB98CF0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160;p169">
                <a:extLst>
                  <a:ext uri="{FF2B5EF4-FFF2-40B4-BE49-F238E27FC236}">
                    <a16:creationId xmlns:a16="http://schemas.microsoft.com/office/drawing/2014/main" id="{E9B318A4-E2A4-7770-C7DF-6AC1EE4AC2C3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161;p169">
                <a:extLst>
                  <a:ext uri="{FF2B5EF4-FFF2-40B4-BE49-F238E27FC236}">
                    <a16:creationId xmlns:a16="http://schemas.microsoft.com/office/drawing/2014/main" id="{E1919596-ACD6-15DC-3351-10D6055C61EB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162;p169">
                <a:extLst>
                  <a:ext uri="{FF2B5EF4-FFF2-40B4-BE49-F238E27FC236}">
                    <a16:creationId xmlns:a16="http://schemas.microsoft.com/office/drawing/2014/main" id="{A670F8D2-A397-2C43-DB4A-DDF4F6C92951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163;p169">
                <a:extLst>
                  <a:ext uri="{FF2B5EF4-FFF2-40B4-BE49-F238E27FC236}">
                    <a16:creationId xmlns:a16="http://schemas.microsoft.com/office/drawing/2014/main" id="{98BD87E8-4121-4168-1E5D-A0FB3BF9BDA8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164;p169">
                <a:extLst>
                  <a:ext uri="{FF2B5EF4-FFF2-40B4-BE49-F238E27FC236}">
                    <a16:creationId xmlns:a16="http://schemas.microsoft.com/office/drawing/2014/main" id="{AFA8666E-2A76-AB61-957E-36236D65501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165;p169">
                <a:extLst>
                  <a:ext uri="{FF2B5EF4-FFF2-40B4-BE49-F238E27FC236}">
                    <a16:creationId xmlns:a16="http://schemas.microsoft.com/office/drawing/2014/main" id="{4CB90E4C-146E-8889-026D-337B26FEFA88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166;p169">
                <a:extLst>
                  <a:ext uri="{FF2B5EF4-FFF2-40B4-BE49-F238E27FC236}">
                    <a16:creationId xmlns:a16="http://schemas.microsoft.com/office/drawing/2014/main" id="{6F51D227-5B2F-584F-BCA5-04C341DFC2B8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167;p169">
                <a:extLst>
                  <a:ext uri="{FF2B5EF4-FFF2-40B4-BE49-F238E27FC236}">
                    <a16:creationId xmlns:a16="http://schemas.microsoft.com/office/drawing/2014/main" id="{5D40D822-0EB3-0085-1AD2-AB4A3AF224A6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168;p169">
                <a:extLst>
                  <a:ext uri="{FF2B5EF4-FFF2-40B4-BE49-F238E27FC236}">
                    <a16:creationId xmlns:a16="http://schemas.microsoft.com/office/drawing/2014/main" id="{D1B7D0B0-64C4-5EDA-FE73-EBC80D831777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12" name="Group 311">
            <a:extLst>
              <a:ext uri="{FF2B5EF4-FFF2-40B4-BE49-F238E27FC236}">
                <a16:creationId xmlns:a16="http://schemas.microsoft.com/office/drawing/2014/main" id="{EFB9A726-230D-DDF5-34AF-0D93181AEF15}"/>
              </a:ext>
            </a:extLst>
          </p:cNvPr>
          <p:cNvGrpSpPr/>
          <p:nvPr/>
        </p:nvGrpSpPr>
        <p:grpSpPr>
          <a:xfrm>
            <a:off x="249595" y="945343"/>
            <a:ext cx="2231523" cy="369332"/>
            <a:chOff x="212268" y="855565"/>
            <a:chExt cx="2231523" cy="369332"/>
          </a:xfrm>
        </p:grpSpPr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1F5CE260-879C-4067-D4D3-B1EEF1FF6B6D}"/>
                </a:ext>
              </a:extLst>
            </p:cNvPr>
            <p:cNvSpPr/>
            <p:nvPr/>
          </p:nvSpPr>
          <p:spPr>
            <a:xfrm>
              <a:off x="333571" y="855565"/>
              <a:ext cx="19245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Jenis-Jenis</a:t>
              </a:r>
              <a:r>
                <a:rPr lang="en-US" b="1" dirty="0"/>
                <a:t> </a:t>
              </a:r>
              <a:r>
                <a:rPr lang="en-US" b="1" i="1" dirty="0"/>
                <a:t>Fintech</a:t>
              </a:r>
              <a:endParaRPr lang="id-ID" b="1" dirty="0"/>
            </a:p>
          </p:txBody>
        </p: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59E2800B-AA57-2574-6EB5-D15C10B42274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147DEAD1-CAFB-FBAC-724F-63F4BC5F44FF}"/>
              </a:ext>
            </a:extLst>
          </p:cNvPr>
          <p:cNvGrpSpPr/>
          <p:nvPr/>
        </p:nvGrpSpPr>
        <p:grpSpPr>
          <a:xfrm>
            <a:off x="5567933" y="1825561"/>
            <a:ext cx="1491104" cy="2530140"/>
            <a:chOff x="5348113" y="1872445"/>
            <a:chExt cx="1491104" cy="2530140"/>
          </a:xfrm>
          <a:solidFill>
            <a:srgbClr val="B2C8BE"/>
          </a:solidFill>
        </p:grpSpPr>
        <p:sp>
          <p:nvSpPr>
            <p:cNvPr id="316" name="Google Shape;1142;p122">
              <a:extLst>
                <a:ext uri="{FF2B5EF4-FFF2-40B4-BE49-F238E27FC236}">
                  <a16:creationId xmlns:a16="http://schemas.microsoft.com/office/drawing/2014/main" id="{97EE6649-33E0-6138-B97E-04DCDD5B7E04}"/>
                </a:ext>
              </a:extLst>
            </p:cNvPr>
            <p:cNvSpPr/>
            <p:nvPr/>
          </p:nvSpPr>
          <p:spPr>
            <a:xfrm>
              <a:off x="5348113" y="1872445"/>
              <a:ext cx="1438500" cy="253014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162;p122">
              <a:extLst>
                <a:ext uri="{FF2B5EF4-FFF2-40B4-BE49-F238E27FC236}">
                  <a16:creationId xmlns:a16="http://schemas.microsoft.com/office/drawing/2014/main" id="{730E211D-70F1-8672-6F20-6267793909F2}"/>
                </a:ext>
              </a:extLst>
            </p:cNvPr>
            <p:cNvSpPr txBox="1">
              <a:spLocks/>
            </p:cNvSpPr>
            <p:nvPr/>
          </p:nvSpPr>
          <p:spPr>
            <a:xfrm>
              <a:off x="5400717" y="2775600"/>
              <a:ext cx="1438500" cy="605100"/>
            </a:xfrm>
            <a:prstGeom prst="rect">
              <a:avLst/>
            </a:prstGeom>
            <a:noFill/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Memudahkan</a:t>
              </a:r>
              <a:r>
                <a:rPr lang="en-ID" sz="12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penggunanya</a:t>
              </a:r>
              <a:r>
                <a:rPr lang="en-ID" sz="1200" b="0" i="0" dirty="0">
                  <a:solidFill>
                    <a:srgbClr val="242021"/>
                  </a:solidFill>
                  <a:effectLst/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unuk</a:t>
              </a:r>
              <a:r>
                <a:rPr lang="en-ID" sz="12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melakukan</a:t>
              </a:r>
              <a:r>
                <a:rPr lang="en-ID" sz="1200" b="0" i="0" dirty="0">
                  <a:solidFill>
                    <a:srgbClr val="242021"/>
                  </a:solidFill>
                  <a:effectLst/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investasi</a:t>
              </a:r>
              <a:r>
                <a:rPr lang="en-ID" sz="1200" dirty="0">
                  <a:solidFill>
                    <a:srgbClr val="242021"/>
                  </a:solidFill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dengan</a:t>
              </a:r>
              <a:r>
                <a:rPr lang="en-ID" sz="1200" b="0" i="0" dirty="0">
                  <a:solidFill>
                    <a:srgbClr val="242021"/>
                  </a:solidFill>
                  <a:effectLst/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berbagai</a:t>
              </a:r>
              <a:r>
                <a:rPr lang="en-ID" sz="1200" b="0" i="0" dirty="0">
                  <a:solidFill>
                    <a:srgbClr val="242021"/>
                  </a:solidFill>
                  <a:effectLst/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macam</a:t>
              </a:r>
              <a:r>
                <a:rPr lang="en-ID" sz="1200" b="0" i="0" dirty="0">
                  <a:solidFill>
                    <a:srgbClr val="242021"/>
                  </a:solidFill>
                  <a:effectLst/>
                  <a:latin typeface="Serca-Regular"/>
                </a:rPr>
                <a:t> </a:t>
              </a:r>
              <a:r>
                <a:rPr lang="en-ID" sz="1200" b="0" i="0" dirty="0" err="1">
                  <a:solidFill>
                    <a:srgbClr val="242021"/>
                  </a:solidFill>
                  <a:effectLst/>
                  <a:latin typeface="Serca-Regular"/>
                </a:rPr>
                <a:t>instrumen</a:t>
              </a:r>
              <a:r>
                <a:rPr lang="en-ID" sz="900" dirty="0"/>
                <a:t> </a:t>
              </a:r>
              <a:br>
                <a:rPr lang="en-ID" sz="900" dirty="0"/>
              </a:br>
              <a:endParaRPr lang="en-US" sz="1050" dirty="0">
                <a:latin typeface="Serca-Regular"/>
              </a:endParaRPr>
            </a:p>
          </p:txBody>
        </p:sp>
        <p:sp>
          <p:nvSpPr>
            <p:cNvPr id="318" name="Google Shape;1166;p122">
              <a:extLst>
                <a:ext uri="{FF2B5EF4-FFF2-40B4-BE49-F238E27FC236}">
                  <a16:creationId xmlns:a16="http://schemas.microsoft.com/office/drawing/2014/main" id="{6E23A52B-D01E-0844-7520-46C956D3835A}"/>
                </a:ext>
              </a:extLst>
            </p:cNvPr>
            <p:cNvSpPr txBox="1">
              <a:spLocks/>
            </p:cNvSpPr>
            <p:nvPr/>
          </p:nvSpPr>
          <p:spPr>
            <a:xfrm>
              <a:off x="5362437" y="1947318"/>
              <a:ext cx="1438500" cy="465000"/>
            </a:xfrm>
            <a:prstGeom prst="rect">
              <a:avLst/>
            </a:prstGeom>
            <a:noFill/>
          </p:spPr>
          <p:txBody>
            <a:bodyPr spcFirstLastPara="1" wrap="square" lIns="91425" tIns="91425" rIns="91425" bIns="91425" anchor="t" anchorCtr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D" sz="1400" b="1" dirty="0" err="1"/>
                <a:t>Investasi</a:t>
              </a:r>
              <a:endParaRPr lang="en-ID" sz="1400" dirty="0"/>
            </a:p>
          </p:txBody>
        </p:sp>
      </p:grpSp>
      <p:sp>
        <p:nvSpPr>
          <p:cNvPr id="356" name="Google Shape;1142;p122">
            <a:extLst>
              <a:ext uri="{FF2B5EF4-FFF2-40B4-BE49-F238E27FC236}">
                <a16:creationId xmlns:a16="http://schemas.microsoft.com/office/drawing/2014/main" id="{95D7C711-2B4C-1727-6A6C-0044C2ADB734}"/>
              </a:ext>
            </a:extLst>
          </p:cNvPr>
          <p:cNvSpPr/>
          <p:nvPr/>
        </p:nvSpPr>
        <p:spPr>
          <a:xfrm>
            <a:off x="7222519" y="1825561"/>
            <a:ext cx="1438500" cy="2530140"/>
          </a:xfrm>
          <a:prstGeom prst="rect">
            <a:avLst/>
          </a:prstGeom>
          <a:solidFill>
            <a:srgbClr val="B2C8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1162;p122">
            <a:extLst>
              <a:ext uri="{FF2B5EF4-FFF2-40B4-BE49-F238E27FC236}">
                <a16:creationId xmlns:a16="http://schemas.microsoft.com/office/drawing/2014/main" id="{F55EF556-615D-C9C2-383B-DC2E40084729}"/>
              </a:ext>
            </a:extLst>
          </p:cNvPr>
          <p:cNvSpPr txBox="1">
            <a:spLocks/>
          </p:cNvSpPr>
          <p:nvPr/>
        </p:nvSpPr>
        <p:spPr>
          <a:xfrm>
            <a:off x="7264664" y="2743217"/>
            <a:ext cx="1438500" cy="60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Menyediakan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layanan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yang</a:t>
            </a:r>
            <a:b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</a:b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mempertemukan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pemberi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dana dan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pihak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200" b="0" i="0" dirty="0" err="1">
                <a:solidFill>
                  <a:srgbClr val="242021"/>
                </a:solidFill>
                <a:effectLst/>
                <a:latin typeface="Serca-Regular"/>
              </a:rPr>
              <a:t>membutuhkan</a:t>
            </a:r>
            <a:r>
              <a:rPr lang="en-ID" sz="1200" b="0" i="0" dirty="0">
                <a:solidFill>
                  <a:srgbClr val="242021"/>
                </a:solidFill>
                <a:effectLst/>
                <a:latin typeface="Serca-Regular"/>
              </a:rPr>
              <a:t> dana</a:t>
            </a:r>
            <a:endParaRPr lang="en-US" sz="1000" dirty="0">
              <a:latin typeface="Serca-Regular"/>
            </a:endParaRPr>
          </a:p>
        </p:txBody>
      </p:sp>
      <p:sp>
        <p:nvSpPr>
          <p:cNvPr id="358" name="Google Shape;1166;p122">
            <a:extLst>
              <a:ext uri="{FF2B5EF4-FFF2-40B4-BE49-F238E27FC236}">
                <a16:creationId xmlns:a16="http://schemas.microsoft.com/office/drawing/2014/main" id="{54494F4A-455E-C446-A6C9-95D695A187EB}"/>
              </a:ext>
            </a:extLst>
          </p:cNvPr>
          <p:cNvSpPr txBox="1">
            <a:spLocks/>
          </p:cNvSpPr>
          <p:nvPr/>
        </p:nvSpPr>
        <p:spPr>
          <a:xfrm>
            <a:off x="7236843" y="1900434"/>
            <a:ext cx="1438500" cy="46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i="1" dirty="0"/>
              <a:t>Crowdfunding</a:t>
            </a:r>
            <a:endParaRPr lang="en-ID" sz="1400" i="1" dirty="0"/>
          </a:p>
        </p:txBody>
      </p:sp>
      <p:grpSp>
        <p:nvGrpSpPr>
          <p:cNvPr id="380" name="Google Shape;1152;p122">
            <a:extLst>
              <a:ext uri="{FF2B5EF4-FFF2-40B4-BE49-F238E27FC236}">
                <a16:creationId xmlns:a16="http://schemas.microsoft.com/office/drawing/2014/main" id="{00FDD4D8-C402-4E17-6C2C-6AA0F6B379DC}"/>
              </a:ext>
            </a:extLst>
          </p:cNvPr>
          <p:cNvGrpSpPr/>
          <p:nvPr/>
        </p:nvGrpSpPr>
        <p:grpSpPr>
          <a:xfrm>
            <a:off x="5437696" y="1611908"/>
            <a:ext cx="425343" cy="424225"/>
            <a:chOff x="-4570325" y="2405775"/>
            <a:chExt cx="294600" cy="293825"/>
          </a:xfrm>
          <a:solidFill>
            <a:srgbClr val="499172"/>
          </a:solidFill>
        </p:grpSpPr>
        <p:sp>
          <p:nvSpPr>
            <p:cNvPr id="381" name="Google Shape;1153;p122">
              <a:extLst>
                <a:ext uri="{FF2B5EF4-FFF2-40B4-BE49-F238E27FC236}">
                  <a16:creationId xmlns:a16="http://schemas.microsoft.com/office/drawing/2014/main" id="{0FF18C38-23F9-14DC-F3D0-F6B8BF7BCE4C}"/>
                </a:ext>
              </a:extLst>
            </p:cNvPr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2" name="Google Shape;1154;p122">
              <a:extLst>
                <a:ext uri="{FF2B5EF4-FFF2-40B4-BE49-F238E27FC236}">
                  <a16:creationId xmlns:a16="http://schemas.microsoft.com/office/drawing/2014/main" id="{324F3E38-238F-7C5B-F566-558DB9FA5E4D}"/>
                </a:ext>
              </a:extLst>
            </p:cNvPr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" name="Google Shape;1159;p122">
            <a:extLst>
              <a:ext uri="{FF2B5EF4-FFF2-40B4-BE49-F238E27FC236}">
                <a16:creationId xmlns:a16="http://schemas.microsoft.com/office/drawing/2014/main" id="{E346F675-15ED-0C3E-0DB7-27243D0D4826}"/>
              </a:ext>
            </a:extLst>
          </p:cNvPr>
          <p:cNvGrpSpPr/>
          <p:nvPr/>
        </p:nvGrpSpPr>
        <p:grpSpPr>
          <a:xfrm>
            <a:off x="7111641" y="1602907"/>
            <a:ext cx="425343" cy="439538"/>
            <a:chOff x="-3854375" y="2405000"/>
            <a:chExt cx="294600" cy="293800"/>
          </a:xfrm>
          <a:solidFill>
            <a:srgbClr val="499172"/>
          </a:solidFill>
        </p:grpSpPr>
        <p:sp>
          <p:nvSpPr>
            <p:cNvPr id="384" name="Google Shape;1160;p122">
              <a:extLst>
                <a:ext uri="{FF2B5EF4-FFF2-40B4-BE49-F238E27FC236}">
                  <a16:creationId xmlns:a16="http://schemas.microsoft.com/office/drawing/2014/main" id="{7E68CC59-F339-F7A1-5134-E46AC72D034A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1161;p122">
              <a:extLst>
                <a:ext uri="{FF2B5EF4-FFF2-40B4-BE49-F238E27FC236}">
                  <a16:creationId xmlns:a16="http://schemas.microsoft.com/office/drawing/2014/main" id="{8FF798E9-7300-F0B0-E3F9-4CE9E936085E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820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2" grpId="0" animBg="1"/>
      <p:bldP spid="363" grpId="0" animBg="1"/>
      <p:bldP spid="354" grpId="0" animBg="1"/>
      <p:bldP spid="386" grpId="0" animBg="1"/>
      <p:bldP spid="359" grpId="0"/>
      <p:bldP spid="360" grpId="0"/>
      <p:bldP spid="348" grpId="0"/>
      <p:bldP spid="351" grpId="0"/>
      <p:bldP spid="356" grpId="0" animBg="1"/>
      <p:bldP spid="357" grpId="0"/>
      <p:bldP spid="3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886297" y="256690"/>
            <a:ext cx="2217924" cy="4067651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dirty="0" err="1"/>
              <a:t>Penerapan</a:t>
            </a:r>
            <a:r>
              <a:rPr lang="en-ID" dirty="0"/>
              <a:t> </a:t>
            </a:r>
            <a:r>
              <a:rPr lang="en-ID" dirty="0" err="1"/>
              <a:t>teknologi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bentuk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</a:t>
            </a:r>
            <a:r>
              <a:rPr lang="en-ID" dirty="0" err="1"/>
              <a:t>ditujukan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mendukung</a:t>
            </a:r>
            <a:r>
              <a:rPr lang="en-ID" dirty="0"/>
              <a:t> </a:t>
            </a:r>
            <a:r>
              <a:rPr lang="en-ID" dirty="0" err="1"/>
              <a:t>distribusi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</a:t>
            </a:r>
            <a:r>
              <a:rPr lang="en-ID" dirty="0" err="1"/>
              <a:t>asuransi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masyarakat</a:t>
            </a:r>
            <a:endParaRPr lang="en-ID" dirty="0"/>
          </a:p>
          <a:p>
            <a:pPr marL="285750" indent="-285750">
              <a:buFontTx/>
              <a:buChar char="-"/>
            </a:pPr>
            <a:endParaRPr lang="en-ID" dirty="0"/>
          </a:p>
          <a:p>
            <a:pPr marL="285750" indent="-285750">
              <a:buFontTx/>
              <a:buChar char="-"/>
            </a:pPr>
            <a:r>
              <a:rPr lang="sv-SE" dirty="0"/>
              <a:t>Masyarakat lebih mudah untuk mendapatkan akses terhadap asuransi, terutama yang berkaitan dengan pengelolaan polis dan penanganan klaim secara cepat dan aman </a:t>
            </a:r>
            <a:br>
              <a:rPr lang="sv-SE" dirty="0"/>
            </a:br>
            <a:r>
              <a:rPr lang="en-ID" dirty="0"/>
              <a:t/>
            </a:r>
            <a:br>
              <a:rPr lang="en-ID" dirty="0"/>
            </a:br>
            <a:endParaRPr lang="en-ID" sz="1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C2EC64-7B12-1852-9603-6F8E334824C3}"/>
              </a:ext>
            </a:extLst>
          </p:cNvPr>
          <p:cNvGrpSpPr/>
          <p:nvPr/>
        </p:nvGrpSpPr>
        <p:grpSpPr>
          <a:xfrm>
            <a:off x="249595" y="945343"/>
            <a:ext cx="2231523" cy="369332"/>
            <a:chOff x="212268" y="855565"/>
            <a:chExt cx="2231523" cy="36933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ACBFA2-5C1A-9C68-0405-598FEA438D57}"/>
                </a:ext>
              </a:extLst>
            </p:cNvPr>
            <p:cNvSpPr/>
            <p:nvPr/>
          </p:nvSpPr>
          <p:spPr>
            <a:xfrm>
              <a:off x="330010" y="855565"/>
              <a:ext cx="19316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g.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Asuransi</a:t>
              </a:r>
              <a:endParaRPr lang="id-ID" b="1" dirty="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76F6F44-C2E6-D8FB-F5BA-B5815945E92C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5E0C160-B784-3E7F-F99D-E7FE24609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8" b="7308"/>
          <a:stretch/>
        </p:blipFill>
        <p:spPr>
          <a:xfrm>
            <a:off x="6084833" y="420628"/>
            <a:ext cx="2247902" cy="41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4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42A1AA63-1641-1072-48F3-7E7477D0F4EC}"/>
              </a:ext>
            </a:extLst>
          </p:cNvPr>
          <p:cNvSpPr/>
          <p:nvPr/>
        </p:nvSpPr>
        <p:spPr>
          <a:xfrm>
            <a:off x="5886297" y="256690"/>
            <a:ext cx="2217924" cy="4067651"/>
          </a:xfrm>
          <a:prstGeom prst="rect">
            <a:avLst/>
          </a:prstGeom>
          <a:solidFill>
            <a:srgbClr val="49917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2" name="Picture 2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F855B54-4275-4176-EEF7-73A1726BCEB9}"/>
              </a:ext>
            </a:extLst>
          </p:cNvPr>
          <p:cNvGrpSpPr/>
          <p:nvPr/>
        </p:nvGrpSpPr>
        <p:grpSpPr>
          <a:xfrm>
            <a:off x="-1" y="235940"/>
            <a:ext cx="4640833" cy="616562"/>
            <a:chOff x="-1" y="235940"/>
            <a:chExt cx="4640833" cy="61656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C1F4F28-3A1C-D9A4-6DF0-A2334F9918DD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  <a:solidFill>
              <a:srgbClr val="499172"/>
            </a:solidFill>
          </p:grpSpPr>
          <p:sp>
            <p:nvSpPr>
              <p:cNvPr id="48" name="Pentagon 36">
                <a:extLst>
                  <a:ext uri="{FF2B5EF4-FFF2-40B4-BE49-F238E27FC236}">
                    <a16:creationId xmlns:a16="http://schemas.microsoft.com/office/drawing/2014/main" id="{E2AC99A0-1135-78A2-C582-D59657DF2BBF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grpFill/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161EB6B8-9954-A58F-DC35-DC667FA7ABB3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Usaha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4A4A97FF-DFF2-F896-F487-8FCA2E6C2E86}"/>
                </a:ext>
              </a:extLst>
            </p:cNvPr>
            <p:cNvGrpSpPr/>
            <p:nvPr/>
          </p:nvGrpSpPr>
          <p:grpSpPr>
            <a:xfrm>
              <a:off x="3642423" y="787799"/>
              <a:ext cx="748812" cy="64703"/>
              <a:chOff x="2719543" y="1810250"/>
              <a:chExt cx="540225" cy="34025"/>
            </a:xfrm>
          </p:grpSpPr>
          <p:sp>
            <p:nvSpPr>
              <p:cNvPr id="38" name="Google Shape;3159;p169">
                <a:extLst>
                  <a:ext uri="{FF2B5EF4-FFF2-40B4-BE49-F238E27FC236}">
                    <a16:creationId xmlns:a16="http://schemas.microsoft.com/office/drawing/2014/main" id="{8E0311D2-6D04-C31C-CDAF-2AD8C515EB57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160;p169">
                <a:extLst>
                  <a:ext uri="{FF2B5EF4-FFF2-40B4-BE49-F238E27FC236}">
                    <a16:creationId xmlns:a16="http://schemas.microsoft.com/office/drawing/2014/main" id="{C52359E1-36E6-62A9-078F-090C8D24EEE0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3161;p169">
                <a:extLst>
                  <a:ext uri="{FF2B5EF4-FFF2-40B4-BE49-F238E27FC236}">
                    <a16:creationId xmlns:a16="http://schemas.microsoft.com/office/drawing/2014/main" id="{F98DAAB7-06AF-DD96-7D65-7F7709CDADCF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3162;p169">
                <a:extLst>
                  <a:ext uri="{FF2B5EF4-FFF2-40B4-BE49-F238E27FC236}">
                    <a16:creationId xmlns:a16="http://schemas.microsoft.com/office/drawing/2014/main" id="{ACCA04A2-0701-DFB2-9897-08A92F4F66E5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3;p169">
                <a:extLst>
                  <a:ext uri="{FF2B5EF4-FFF2-40B4-BE49-F238E27FC236}">
                    <a16:creationId xmlns:a16="http://schemas.microsoft.com/office/drawing/2014/main" id="{49A8AEDC-7194-F943-A074-602158D169C3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4;p169">
                <a:extLst>
                  <a:ext uri="{FF2B5EF4-FFF2-40B4-BE49-F238E27FC236}">
                    <a16:creationId xmlns:a16="http://schemas.microsoft.com/office/drawing/2014/main" id="{25A09C64-1CD3-A83F-7787-AD182BE7C89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165;p169">
                <a:extLst>
                  <a:ext uri="{FF2B5EF4-FFF2-40B4-BE49-F238E27FC236}">
                    <a16:creationId xmlns:a16="http://schemas.microsoft.com/office/drawing/2014/main" id="{CA79B971-0A28-D657-06F3-ACA03E1310B6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6;p169">
                <a:extLst>
                  <a:ext uri="{FF2B5EF4-FFF2-40B4-BE49-F238E27FC236}">
                    <a16:creationId xmlns:a16="http://schemas.microsoft.com/office/drawing/2014/main" id="{C5EAD5A2-9A3A-BF30-DFE9-2F17793CCD8C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7;p169">
                <a:extLst>
                  <a:ext uri="{FF2B5EF4-FFF2-40B4-BE49-F238E27FC236}">
                    <a16:creationId xmlns:a16="http://schemas.microsoft.com/office/drawing/2014/main" id="{42F29C6F-2DF0-09B5-02DD-06EC6D49DD6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8;p169">
                <a:extLst>
                  <a:ext uri="{FF2B5EF4-FFF2-40B4-BE49-F238E27FC236}">
                    <a16:creationId xmlns:a16="http://schemas.microsoft.com/office/drawing/2014/main" id="{57824E4C-D990-C918-BD1A-279585836CCE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75393FE5-038B-9182-A3B9-799D3674AA0D}"/>
              </a:ext>
            </a:extLst>
          </p:cNvPr>
          <p:cNvSpPr txBox="1"/>
          <p:nvPr/>
        </p:nvSpPr>
        <p:spPr>
          <a:xfrm>
            <a:off x="152400" y="1437222"/>
            <a:ext cx="43481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D" dirty="0" err="1"/>
              <a:t>Upaya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memaksimalkan</a:t>
            </a:r>
            <a:r>
              <a:rPr lang="en-ID" dirty="0"/>
              <a:t> </a:t>
            </a:r>
            <a:r>
              <a:rPr lang="en-ID" dirty="0" err="1"/>
              <a:t>potensi</a:t>
            </a:r>
            <a:r>
              <a:rPr lang="en-ID" dirty="0"/>
              <a:t> di </a:t>
            </a:r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pertanian</a:t>
            </a:r>
            <a:r>
              <a:rPr lang="en-ID" dirty="0"/>
              <a:t> </a:t>
            </a:r>
            <a:r>
              <a:rPr lang="en-ID" dirty="0" err="1"/>
              <a:t>melalui</a:t>
            </a:r>
            <a:r>
              <a:rPr lang="en-ID" dirty="0"/>
              <a:t> </a:t>
            </a:r>
            <a:r>
              <a:rPr lang="en-ID" dirty="0" err="1"/>
              <a:t>penerapan</a:t>
            </a:r>
            <a:r>
              <a:rPr lang="en-ID" dirty="0"/>
              <a:t> </a:t>
            </a:r>
            <a:r>
              <a:rPr lang="en-ID" dirty="0" err="1"/>
              <a:t>teknologi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dirty="0"/>
              <a:t>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digital yang </a:t>
            </a:r>
            <a:r>
              <a:rPr lang="en-ID" dirty="0" err="1"/>
              <a:t>memungkinkan</a:t>
            </a:r>
            <a:r>
              <a:rPr lang="en-ID" dirty="0"/>
              <a:t> </a:t>
            </a:r>
            <a:r>
              <a:rPr lang="en-ID" dirty="0" err="1"/>
              <a:t>transaksi</a:t>
            </a:r>
            <a:r>
              <a:rPr lang="en-ID" dirty="0"/>
              <a:t> </a:t>
            </a:r>
            <a:r>
              <a:rPr lang="en-ID" dirty="0" err="1"/>
              <a:t>langsung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dan </a:t>
            </a:r>
            <a:r>
              <a:rPr lang="en-ID" dirty="0" err="1"/>
              <a:t>petani</a:t>
            </a:r>
            <a:r>
              <a:rPr lang="en-ID" dirty="0"/>
              <a:t> </a:t>
            </a:r>
          </a:p>
          <a:p>
            <a:pPr marL="285750" indent="-285750">
              <a:buFontTx/>
              <a:buChar char="-"/>
            </a:pPr>
            <a:endParaRPr lang="en-ID" dirty="0"/>
          </a:p>
          <a:p>
            <a:pPr marL="285750" indent="-285750">
              <a:buFontTx/>
              <a:buChar char="-"/>
            </a:pPr>
            <a:r>
              <a:rPr lang="en-ID" dirty="0" err="1"/>
              <a:t>Melalui</a:t>
            </a:r>
            <a:r>
              <a:rPr lang="en-ID" dirty="0"/>
              <a:t> </a:t>
            </a:r>
            <a:r>
              <a:rPr lang="en-ID" dirty="0" err="1"/>
              <a:t>aplikasi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, </a:t>
            </a:r>
            <a:r>
              <a:rPr lang="en-ID" dirty="0" err="1"/>
              <a:t>petani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sendiri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jual</a:t>
            </a:r>
            <a:r>
              <a:rPr lang="en-ID" dirty="0"/>
              <a:t> </a:t>
            </a:r>
            <a:r>
              <a:rPr lang="en-ID" dirty="0" err="1"/>
              <a:t>produknya</a:t>
            </a:r>
            <a:r>
              <a:rPr lang="en-ID" dirty="0"/>
              <a:t> </a:t>
            </a:r>
            <a:br>
              <a:rPr lang="en-ID" dirty="0"/>
            </a:br>
            <a:r>
              <a:rPr lang="en-ID" dirty="0"/>
              <a:t/>
            </a:r>
            <a:br>
              <a:rPr lang="en-ID" dirty="0"/>
            </a:br>
            <a:r>
              <a:rPr lang="en-ID" dirty="0"/>
              <a:t/>
            </a:r>
            <a:br>
              <a:rPr lang="en-ID" dirty="0"/>
            </a:br>
            <a:endParaRPr lang="en-ID" sz="1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C2EC64-7B12-1852-9603-6F8E334824C3}"/>
              </a:ext>
            </a:extLst>
          </p:cNvPr>
          <p:cNvGrpSpPr/>
          <p:nvPr/>
        </p:nvGrpSpPr>
        <p:grpSpPr>
          <a:xfrm>
            <a:off x="249595" y="945343"/>
            <a:ext cx="2231523" cy="369332"/>
            <a:chOff x="212268" y="855565"/>
            <a:chExt cx="2231523" cy="36933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ACBFA2-5C1A-9C68-0405-598FEA438D57}"/>
                </a:ext>
              </a:extLst>
            </p:cNvPr>
            <p:cNvSpPr/>
            <p:nvPr/>
          </p:nvSpPr>
          <p:spPr>
            <a:xfrm>
              <a:off x="322797" y="855565"/>
              <a:ext cx="19461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h.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Asuransi</a:t>
              </a:r>
              <a:endParaRPr lang="id-ID" b="1" dirty="0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76F6F44-C2E6-D8FB-F5BA-B5815945E92C}"/>
                </a:ext>
              </a:extLst>
            </p:cNvPr>
            <p:cNvCxnSpPr>
              <a:cxnSpLocks/>
            </p:cNvCxnSpPr>
            <p:nvPr/>
          </p:nvCxnSpPr>
          <p:spPr>
            <a:xfrm>
              <a:off x="212268" y="1224897"/>
              <a:ext cx="2231523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5E0C160-B784-3E7F-F99D-E7FE24609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8" b="7308"/>
          <a:stretch/>
        </p:blipFill>
        <p:spPr>
          <a:xfrm>
            <a:off x="6084833" y="420628"/>
            <a:ext cx="2247902" cy="41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4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E22BFE5-9253-8B7C-7EDA-C38C51945232}"/>
              </a:ext>
            </a:extLst>
          </p:cNvPr>
          <p:cNvGrpSpPr/>
          <p:nvPr/>
        </p:nvGrpSpPr>
        <p:grpSpPr>
          <a:xfrm>
            <a:off x="228600" y="267650"/>
            <a:ext cx="6505402" cy="856299"/>
            <a:chOff x="-1567186" y="934558"/>
            <a:chExt cx="6505402" cy="856299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FC0843A-8AA5-1310-94A5-B05BCC752668}"/>
                </a:ext>
              </a:extLst>
            </p:cNvPr>
            <p:cNvSpPr/>
            <p:nvPr/>
          </p:nvSpPr>
          <p:spPr>
            <a:xfrm>
              <a:off x="-1567186" y="934558"/>
              <a:ext cx="762066" cy="84817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7309BB5-7140-A735-D948-6B11BEA79792}"/>
                </a:ext>
              </a:extLst>
            </p:cNvPr>
            <p:cNvSpPr/>
            <p:nvPr/>
          </p:nvSpPr>
          <p:spPr>
            <a:xfrm>
              <a:off x="4227287" y="934559"/>
              <a:ext cx="710929" cy="84817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ED645DE-3A53-7508-E4C8-490543CE3948}"/>
                </a:ext>
              </a:extLst>
            </p:cNvPr>
            <p:cNvSpPr/>
            <p:nvPr/>
          </p:nvSpPr>
          <p:spPr>
            <a:xfrm>
              <a:off x="-1181913" y="934558"/>
              <a:ext cx="5753913" cy="8562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7C83C3B-FABF-3832-F4A6-235CE288815B}"/>
                </a:ext>
              </a:extLst>
            </p:cNvPr>
            <p:cNvSpPr/>
            <p:nvPr/>
          </p:nvSpPr>
          <p:spPr>
            <a:xfrm>
              <a:off x="-1450113" y="1035481"/>
              <a:ext cx="663609" cy="646330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</a:rPr>
                <a:t>D</a:t>
              </a:r>
              <a:endParaRPr lang="en-ID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09283" y="368573"/>
            <a:ext cx="5519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Membangun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Vision </a:t>
            </a:r>
            <a:r>
              <a:rPr lang="en-US" b="1" dirty="0">
                <a:solidFill>
                  <a:schemeClr val="bg1"/>
                </a:solidFill>
              </a:rPr>
              <a:t>dan </a:t>
            </a:r>
            <a:r>
              <a:rPr lang="en-US" b="1" i="1" dirty="0">
                <a:solidFill>
                  <a:schemeClr val="bg1"/>
                </a:solidFill>
              </a:rPr>
              <a:t>Passion </a:t>
            </a:r>
            <a:r>
              <a:rPr lang="en-US" b="1" dirty="0" err="1">
                <a:solidFill>
                  <a:schemeClr val="bg1"/>
                </a:solidFill>
              </a:rPr>
              <a:t>Bidang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Pengembangan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Perangkat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Lunak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dirty="0" err="1">
                <a:solidFill>
                  <a:schemeClr val="bg1"/>
                </a:solidFill>
              </a:rPr>
              <a:t>Gim</a:t>
            </a:r>
            <a:endParaRPr lang="en-US" dirty="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150C8E5-B1A5-33DF-BAAF-BE8569464588}"/>
              </a:ext>
            </a:extLst>
          </p:cNvPr>
          <p:cNvGrpSpPr/>
          <p:nvPr/>
        </p:nvGrpSpPr>
        <p:grpSpPr>
          <a:xfrm>
            <a:off x="-4460" y="1301747"/>
            <a:ext cx="7040977" cy="830997"/>
            <a:chOff x="-4460" y="1301747"/>
            <a:chExt cx="7040977" cy="830997"/>
          </a:xfrm>
        </p:grpSpPr>
        <p:grpSp>
          <p:nvGrpSpPr>
            <p:cNvPr id="15" name="Google Shape;3158;p169">
              <a:extLst>
                <a:ext uri="{FF2B5EF4-FFF2-40B4-BE49-F238E27FC236}">
                  <a16:creationId xmlns:a16="http://schemas.microsoft.com/office/drawing/2014/main" id="{75463A54-03E9-FFE2-46BD-954F440F53D9}"/>
                </a:ext>
              </a:extLst>
            </p:cNvPr>
            <p:cNvGrpSpPr/>
            <p:nvPr/>
          </p:nvGrpSpPr>
          <p:grpSpPr>
            <a:xfrm>
              <a:off x="5867400" y="1882189"/>
              <a:ext cx="1169117" cy="68893"/>
              <a:chOff x="2719543" y="1810250"/>
              <a:chExt cx="540225" cy="34025"/>
            </a:xfrm>
          </p:grpSpPr>
          <p:sp>
            <p:nvSpPr>
              <p:cNvPr id="19" name="Google Shape;3159;p169">
                <a:extLst>
                  <a:ext uri="{FF2B5EF4-FFF2-40B4-BE49-F238E27FC236}">
                    <a16:creationId xmlns:a16="http://schemas.microsoft.com/office/drawing/2014/main" id="{0306F0A9-0EC9-2481-C984-A03BC3AAF26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0;p169">
                <a:extLst>
                  <a:ext uri="{FF2B5EF4-FFF2-40B4-BE49-F238E27FC236}">
                    <a16:creationId xmlns:a16="http://schemas.microsoft.com/office/drawing/2014/main" id="{A8179E96-72FB-D930-1AB0-AACD151F2D2B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1;p169">
                <a:extLst>
                  <a:ext uri="{FF2B5EF4-FFF2-40B4-BE49-F238E27FC236}">
                    <a16:creationId xmlns:a16="http://schemas.microsoft.com/office/drawing/2014/main" id="{FAF3B8C3-155A-FAF8-ED62-D26152AE472D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162;p169">
                <a:extLst>
                  <a:ext uri="{FF2B5EF4-FFF2-40B4-BE49-F238E27FC236}">
                    <a16:creationId xmlns:a16="http://schemas.microsoft.com/office/drawing/2014/main" id="{7371B84E-967E-0509-4381-D166301C90B7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3;p169">
                <a:extLst>
                  <a:ext uri="{FF2B5EF4-FFF2-40B4-BE49-F238E27FC236}">
                    <a16:creationId xmlns:a16="http://schemas.microsoft.com/office/drawing/2014/main" id="{3E784354-B58D-8E86-DF67-6179BCD694A0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01A54A7D-886F-CC51-E35A-2C397AEBE38F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7E9EDE17-D871-00A5-77D8-03A180483661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B46EADDE-1295-3F4B-5C19-EE972BAEB1B9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2BE84BA9-5531-BFC7-06D5-D444A5E429EA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56CEB737-EC40-AB62-F6F3-403464D228DC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FF2CE47-860F-875D-FA06-4880218D0E7C}"/>
                </a:ext>
              </a:extLst>
            </p:cNvPr>
            <p:cNvGrpSpPr/>
            <p:nvPr/>
          </p:nvGrpSpPr>
          <p:grpSpPr>
            <a:xfrm>
              <a:off x="-4460" y="1301747"/>
              <a:ext cx="6998208" cy="830997"/>
              <a:chOff x="-1" y="121608"/>
              <a:chExt cx="6176980" cy="1035937"/>
            </a:xfrm>
          </p:grpSpPr>
          <p:sp>
            <p:nvSpPr>
              <p:cNvPr id="17" name="Pentagon 43">
                <a:extLst>
                  <a:ext uri="{FF2B5EF4-FFF2-40B4-BE49-F238E27FC236}">
                    <a16:creationId xmlns:a16="http://schemas.microsoft.com/office/drawing/2014/main" id="{E572A3DF-79CA-FF90-A9DE-F670BE2A6FEB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00D8182-7FA1-0D1D-B227-36491C6BFAE4}"/>
                  </a:ext>
                </a:extLst>
              </p:cNvPr>
              <p:cNvSpPr/>
              <p:nvPr/>
            </p:nvSpPr>
            <p:spPr>
              <a:xfrm>
                <a:off x="311150" y="121608"/>
                <a:ext cx="5245805" cy="10359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Membuat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Perencanaan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D8DF3B0-1704-7F36-5285-BEE4095C9860}"/>
              </a:ext>
            </a:extLst>
          </p:cNvPr>
          <p:cNvGrpSpPr/>
          <p:nvPr/>
        </p:nvGrpSpPr>
        <p:grpSpPr>
          <a:xfrm>
            <a:off x="2971800" y="2223316"/>
            <a:ext cx="5057044" cy="2218546"/>
            <a:chOff x="1630136" y="1902062"/>
            <a:chExt cx="6092824" cy="2650888"/>
          </a:xfrm>
          <a:solidFill>
            <a:srgbClr val="EFCACA"/>
          </a:solidFill>
        </p:grpSpPr>
        <p:grpSp>
          <p:nvGrpSpPr>
            <p:cNvPr id="39" name="Google Shape;3230;p169">
              <a:extLst>
                <a:ext uri="{FF2B5EF4-FFF2-40B4-BE49-F238E27FC236}">
                  <a16:creationId xmlns:a16="http://schemas.microsoft.com/office/drawing/2014/main" id="{04C9E9DC-B47A-1D25-FACD-A42BA4709291}"/>
                </a:ext>
              </a:extLst>
            </p:cNvPr>
            <p:cNvGrpSpPr/>
            <p:nvPr/>
          </p:nvGrpSpPr>
          <p:grpSpPr>
            <a:xfrm>
              <a:off x="1630136" y="1902062"/>
              <a:ext cx="5989991" cy="2650888"/>
              <a:chOff x="5734584" y="2247269"/>
              <a:chExt cx="1276070" cy="629486"/>
            </a:xfrm>
            <a:grpFill/>
          </p:grpSpPr>
          <p:sp>
            <p:nvSpPr>
              <p:cNvPr id="45" name="Google Shape;3231;p169">
                <a:extLst>
                  <a:ext uri="{FF2B5EF4-FFF2-40B4-BE49-F238E27FC236}">
                    <a16:creationId xmlns:a16="http://schemas.microsoft.com/office/drawing/2014/main" id="{EEE82407-2DC3-102E-A2BC-1B6F49C28027}"/>
                  </a:ext>
                </a:extLst>
              </p:cNvPr>
              <p:cNvSpPr/>
              <p:nvPr/>
            </p:nvSpPr>
            <p:spPr>
              <a:xfrm>
                <a:off x="5734584" y="2247269"/>
                <a:ext cx="370231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2" h="5225" extrusionOk="0">
                    <a:moveTo>
                      <a:pt x="346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46" y="4756"/>
                    </a:cubicBezTo>
                    <a:lnTo>
                      <a:pt x="2046" y="4756"/>
                    </a:lnTo>
                    <a:lnTo>
                      <a:pt x="2366" y="5224"/>
                    </a:lnTo>
                    <a:lnTo>
                      <a:pt x="2687" y="4756"/>
                    </a:lnTo>
                    <a:lnTo>
                      <a:pt x="4387" y="4756"/>
                    </a:lnTo>
                    <a:cubicBezTo>
                      <a:pt x="4572" y="4756"/>
                      <a:pt x="4732" y="4608"/>
                      <a:pt x="4732" y="4423"/>
                    </a:cubicBezTo>
                    <a:lnTo>
                      <a:pt x="4732" y="333"/>
                    </a:lnTo>
                    <a:cubicBezTo>
                      <a:pt x="4732" y="148"/>
                      <a:pt x="4584" y="0"/>
                      <a:pt x="4387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232;p169">
                <a:extLst>
                  <a:ext uri="{FF2B5EF4-FFF2-40B4-BE49-F238E27FC236}">
                    <a16:creationId xmlns:a16="http://schemas.microsoft.com/office/drawing/2014/main" id="{169806F0-3DDC-6D2F-C604-584EA2748AAA}"/>
                  </a:ext>
                </a:extLst>
              </p:cNvPr>
              <p:cNvSpPr/>
              <p:nvPr/>
            </p:nvSpPr>
            <p:spPr>
              <a:xfrm>
                <a:off x="6185791" y="2247269"/>
                <a:ext cx="384634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522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33" y="4756"/>
                    </a:cubicBezTo>
                    <a:lnTo>
                      <a:pt x="2046" y="4756"/>
                    </a:lnTo>
                    <a:lnTo>
                      <a:pt x="2354" y="5224"/>
                    </a:lnTo>
                    <a:lnTo>
                      <a:pt x="2674" y="4756"/>
                    </a:lnTo>
                    <a:lnTo>
                      <a:pt x="4387" y="4756"/>
                    </a:lnTo>
                    <a:cubicBezTo>
                      <a:pt x="4572" y="4756"/>
                      <a:pt x="4720" y="4608"/>
                      <a:pt x="4720" y="4423"/>
                    </a:cubicBezTo>
                    <a:lnTo>
                      <a:pt x="4720" y="333"/>
                    </a:lnTo>
                    <a:cubicBezTo>
                      <a:pt x="4720" y="148"/>
                      <a:pt x="4572" y="0"/>
                      <a:pt x="4387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233;p169">
                <a:extLst>
                  <a:ext uri="{FF2B5EF4-FFF2-40B4-BE49-F238E27FC236}">
                    <a16:creationId xmlns:a16="http://schemas.microsoft.com/office/drawing/2014/main" id="{10E5A7E2-ED45-CFD9-234B-5DE6BC5016EE}"/>
                  </a:ext>
                </a:extLst>
              </p:cNvPr>
              <p:cNvSpPr/>
              <p:nvPr/>
            </p:nvSpPr>
            <p:spPr>
              <a:xfrm>
                <a:off x="5935160" y="2608216"/>
                <a:ext cx="398260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3" h="5225" extrusionOk="0">
                    <a:moveTo>
                      <a:pt x="2367" y="0"/>
                    </a:moveTo>
                    <a:lnTo>
                      <a:pt x="2059" y="469"/>
                    </a:lnTo>
                    <a:lnTo>
                      <a:pt x="346" y="469"/>
                    </a:lnTo>
                    <a:cubicBezTo>
                      <a:pt x="161" y="469"/>
                      <a:pt x="1" y="616"/>
                      <a:pt x="1" y="801"/>
                    </a:cubicBezTo>
                    <a:lnTo>
                      <a:pt x="1" y="4892"/>
                    </a:lnTo>
                    <a:cubicBezTo>
                      <a:pt x="1" y="5077"/>
                      <a:pt x="161" y="5225"/>
                      <a:pt x="346" y="5225"/>
                    </a:cubicBezTo>
                    <a:lnTo>
                      <a:pt x="4400" y="5225"/>
                    </a:lnTo>
                    <a:cubicBezTo>
                      <a:pt x="4584" y="5225"/>
                      <a:pt x="4732" y="5077"/>
                      <a:pt x="4732" y="4892"/>
                    </a:cubicBezTo>
                    <a:lnTo>
                      <a:pt x="4732" y="801"/>
                    </a:lnTo>
                    <a:cubicBezTo>
                      <a:pt x="4732" y="616"/>
                      <a:pt x="4584" y="469"/>
                      <a:pt x="4400" y="469"/>
                    </a:cubicBezTo>
                    <a:lnTo>
                      <a:pt x="2687" y="469"/>
                    </a:lnTo>
                    <a:lnTo>
                      <a:pt x="2367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234;p169">
                <a:extLst>
                  <a:ext uri="{FF2B5EF4-FFF2-40B4-BE49-F238E27FC236}">
                    <a16:creationId xmlns:a16="http://schemas.microsoft.com/office/drawing/2014/main" id="{3C800ED3-0611-8AA3-1C8C-EABDA911379D}"/>
                  </a:ext>
                </a:extLst>
              </p:cNvPr>
              <p:cNvSpPr/>
              <p:nvPr/>
            </p:nvSpPr>
            <p:spPr>
              <a:xfrm>
                <a:off x="6392370" y="2608216"/>
                <a:ext cx="437464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2" h="5225" extrusionOk="0">
                    <a:moveTo>
                      <a:pt x="2366" y="0"/>
                    </a:moveTo>
                    <a:lnTo>
                      <a:pt x="2058" y="469"/>
                    </a:lnTo>
                    <a:lnTo>
                      <a:pt x="358" y="469"/>
                    </a:lnTo>
                    <a:cubicBezTo>
                      <a:pt x="350" y="468"/>
                      <a:pt x="343" y="468"/>
                      <a:pt x="336" y="468"/>
                    </a:cubicBezTo>
                    <a:cubicBezTo>
                      <a:pt x="149" y="468"/>
                      <a:pt x="0" y="623"/>
                      <a:pt x="0" y="801"/>
                    </a:cubicBezTo>
                    <a:lnTo>
                      <a:pt x="0" y="4892"/>
                    </a:lnTo>
                    <a:cubicBezTo>
                      <a:pt x="0" y="5077"/>
                      <a:pt x="148" y="5225"/>
                      <a:pt x="333" y="5225"/>
                    </a:cubicBezTo>
                    <a:lnTo>
                      <a:pt x="4387" y="5225"/>
                    </a:lnTo>
                    <a:cubicBezTo>
                      <a:pt x="4572" y="5225"/>
                      <a:pt x="4732" y="5077"/>
                      <a:pt x="4732" y="4892"/>
                    </a:cubicBezTo>
                    <a:lnTo>
                      <a:pt x="4732" y="801"/>
                    </a:lnTo>
                    <a:cubicBezTo>
                      <a:pt x="4732" y="616"/>
                      <a:pt x="4572" y="469"/>
                      <a:pt x="4387" y="469"/>
                    </a:cubicBezTo>
                    <a:lnTo>
                      <a:pt x="2674" y="469"/>
                    </a:lnTo>
                    <a:lnTo>
                      <a:pt x="2366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235;p169">
                <a:extLst>
                  <a:ext uri="{FF2B5EF4-FFF2-40B4-BE49-F238E27FC236}">
                    <a16:creationId xmlns:a16="http://schemas.microsoft.com/office/drawing/2014/main" id="{23DDFA5B-BC7A-76B8-3DE9-9A6834BB600A}"/>
                  </a:ext>
                </a:extLst>
              </p:cNvPr>
              <p:cNvSpPr/>
              <p:nvPr/>
            </p:nvSpPr>
            <p:spPr>
              <a:xfrm>
                <a:off x="6647338" y="2247269"/>
                <a:ext cx="363316" cy="268539"/>
              </a:xfrm>
              <a:custGeom>
                <a:avLst/>
                <a:gdLst/>
                <a:ahLst/>
                <a:cxnLst/>
                <a:rect l="l" t="t" r="r" b="b"/>
                <a:pathLst>
                  <a:path w="4733" h="5225" extrusionOk="0">
                    <a:moveTo>
                      <a:pt x="346" y="0"/>
                    </a:moveTo>
                    <a:cubicBezTo>
                      <a:pt x="148" y="0"/>
                      <a:pt x="1" y="148"/>
                      <a:pt x="1" y="333"/>
                    </a:cubicBezTo>
                    <a:lnTo>
                      <a:pt x="1" y="4423"/>
                    </a:lnTo>
                    <a:cubicBezTo>
                      <a:pt x="1" y="4608"/>
                      <a:pt x="148" y="4756"/>
                      <a:pt x="346" y="4756"/>
                    </a:cubicBezTo>
                    <a:lnTo>
                      <a:pt x="2046" y="4756"/>
                    </a:lnTo>
                    <a:lnTo>
                      <a:pt x="2366" y="5224"/>
                    </a:lnTo>
                    <a:lnTo>
                      <a:pt x="2674" y="4756"/>
                    </a:lnTo>
                    <a:lnTo>
                      <a:pt x="4387" y="4756"/>
                    </a:lnTo>
                    <a:cubicBezTo>
                      <a:pt x="4394" y="4757"/>
                      <a:pt x="4400" y="4757"/>
                      <a:pt x="4407" y="4757"/>
                    </a:cubicBezTo>
                    <a:cubicBezTo>
                      <a:pt x="4583" y="4757"/>
                      <a:pt x="4732" y="4602"/>
                      <a:pt x="4732" y="4423"/>
                    </a:cubicBezTo>
                    <a:lnTo>
                      <a:pt x="4732" y="333"/>
                    </a:lnTo>
                    <a:cubicBezTo>
                      <a:pt x="4732" y="148"/>
                      <a:pt x="4572" y="0"/>
                      <a:pt x="4387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236;p169">
                <a:extLst>
                  <a:ext uri="{FF2B5EF4-FFF2-40B4-BE49-F238E27FC236}">
                    <a16:creationId xmlns:a16="http://schemas.microsoft.com/office/drawing/2014/main" id="{7326ABC6-7DCC-A74F-F0B8-1FF25BE060DC}"/>
                  </a:ext>
                </a:extLst>
              </p:cNvPr>
              <p:cNvSpPr/>
              <p:nvPr/>
            </p:nvSpPr>
            <p:spPr>
              <a:xfrm>
                <a:off x="5808471" y="2556590"/>
                <a:ext cx="1158906" cy="10844"/>
              </a:xfrm>
              <a:custGeom>
                <a:avLst/>
                <a:gdLst/>
                <a:ahLst/>
                <a:cxnLst/>
                <a:rect l="l" t="t" r="r" b="b"/>
                <a:pathLst>
                  <a:path w="22549" h="211" extrusionOk="0">
                    <a:moveTo>
                      <a:pt x="0" y="1"/>
                    </a:moveTo>
                    <a:lnTo>
                      <a:pt x="0" y="210"/>
                    </a:lnTo>
                    <a:lnTo>
                      <a:pt x="22548" y="210"/>
                    </a:lnTo>
                    <a:lnTo>
                      <a:pt x="2254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3237;p169">
                <a:extLst>
                  <a:ext uri="{FF2B5EF4-FFF2-40B4-BE49-F238E27FC236}">
                    <a16:creationId xmlns:a16="http://schemas.microsoft.com/office/drawing/2014/main" id="{E8E8C0D5-95CA-9099-AE5F-DDE83993DBAF}"/>
                  </a:ext>
                </a:extLst>
              </p:cNvPr>
              <p:cNvSpPr/>
              <p:nvPr/>
            </p:nvSpPr>
            <p:spPr>
              <a:xfrm>
                <a:off x="5876210" y="2539861"/>
                <a:ext cx="58950" cy="50675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6" extrusionOk="0">
                    <a:moveTo>
                      <a:pt x="643" y="0"/>
                    </a:moveTo>
                    <a:cubicBezTo>
                      <a:pt x="525" y="0"/>
                      <a:pt x="406" y="42"/>
                      <a:pt x="309" y="135"/>
                    </a:cubicBezTo>
                    <a:cubicBezTo>
                      <a:pt x="1" y="443"/>
                      <a:pt x="210" y="973"/>
                      <a:pt x="654" y="985"/>
                    </a:cubicBezTo>
                    <a:cubicBezTo>
                      <a:pt x="925" y="985"/>
                      <a:pt x="1134" y="764"/>
                      <a:pt x="1146" y="492"/>
                    </a:cubicBezTo>
                    <a:cubicBezTo>
                      <a:pt x="1146" y="197"/>
                      <a:pt x="898" y="0"/>
                      <a:pt x="643" y="0"/>
                    </a:cubicBezTo>
                    <a:close/>
                  </a:path>
                </a:pathLst>
              </a:custGeom>
              <a:solidFill>
                <a:srgbClr val="EF53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238;p169">
                <a:extLst>
                  <a:ext uri="{FF2B5EF4-FFF2-40B4-BE49-F238E27FC236}">
                    <a16:creationId xmlns:a16="http://schemas.microsoft.com/office/drawing/2014/main" id="{2635C901-81EE-E602-F054-43590358F61F}"/>
                  </a:ext>
                </a:extLst>
              </p:cNvPr>
              <p:cNvSpPr/>
              <p:nvPr/>
            </p:nvSpPr>
            <p:spPr>
              <a:xfrm>
                <a:off x="6104815" y="2539912"/>
                <a:ext cx="58950" cy="50624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5" extrusionOk="0">
                    <a:moveTo>
                      <a:pt x="656" y="0"/>
                    </a:moveTo>
                    <a:cubicBezTo>
                      <a:pt x="534" y="0"/>
                      <a:pt x="409" y="46"/>
                      <a:pt x="309" y="146"/>
                    </a:cubicBezTo>
                    <a:cubicBezTo>
                      <a:pt x="1" y="454"/>
                      <a:pt x="222" y="984"/>
                      <a:pt x="654" y="984"/>
                    </a:cubicBezTo>
                    <a:cubicBezTo>
                      <a:pt x="925" y="984"/>
                      <a:pt x="1147" y="763"/>
                      <a:pt x="1147" y="491"/>
                    </a:cubicBezTo>
                    <a:cubicBezTo>
                      <a:pt x="1147" y="193"/>
                      <a:pt x="906" y="0"/>
                      <a:pt x="656" y="0"/>
                    </a:cubicBezTo>
                    <a:close/>
                  </a:path>
                </a:pathLst>
              </a:custGeom>
              <a:solidFill>
                <a:srgbClr val="EF53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3239;p169">
                <a:extLst>
                  <a:ext uri="{FF2B5EF4-FFF2-40B4-BE49-F238E27FC236}">
                    <a16:creationId xmlns:a16="http://schemas.microsoft.com/office/drawing/2014/main" id="{5E3FA09C-A4A5-23F9-6307-641D960968A4}"/>
                  </a:ext>
                </a:extLst>
              </p:cNvPr>
              <p:cNvSpPr/>
              <p:nvPr/>
            </p:nvSpPr>
            <p:spPr>
              <a:xfrm>
                <a:off x="6333420" y="2539809"/>
                <a:ext cx="58950" cy="50470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2" extrusionOk="0">
                    <a:moveTo>
                      <a:pt x="666" y="1"/>
                    </a:moveTo>
                    <a:cubicBezTo>
                      <a:pt x="222" y="1"/>
                      <a:pt x="1" y="530"/>
                      <a:pt x="309" y="838"/>
                    </a:cubicBezTo>
                    <a:cubicBezTo>
                      <a:pt x="408" y="938"/>
                      <a:pt x="530" y="982"/>
                      <a:pt x="650" y="982"/>
                    </a:cubicBezTo>
                    <a:cubicBezTo>
                      <a:pt x="903" y="982"/>
                      <a:pt x="1147" y="786"/>
                      <a:pt x="1147" y="493"/>
                    </a:cubicBezTo>
                    <a:cubicBezTo>
                      <a:pt x="1147" y="222"/>
                      <a:pt x="925" y="1"/>
                      <a:pt x="666" y="1"/>
                    </a:cubicBezTo>
                    <a:close/>
                  </a:path>
                </a:pathLst>
              </a:custGeom>
              <a:solidFill>
                <a:srgbClr val="EF53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3240;p169">
                <a:extLst>
                  <a:ext uri="{FF2B5EF4-FFF2-40B4-BE49-F238E27FC236}">
                    <a16:creationId xmlns:a16="http://schemas.microsoft.com/office/drawing/2014/main" id="{A033E642-9CBD-A4AE-1982-3E0FEA567739}"/>
                  </a:ext>
                </a:extLst>
              </p:cNvPr>
              <p:cNvSpPr/>
              <p:nvPr/>
            </p:nvSpPr>
            <p:spPr>
              <a:xfrm>
                <a:off x="6562642" y="2539912"/>
                <a:ext cx="58333" cy="50624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985" extrusionOk="0">
                    <a:moveTo>
                      <a:pt x="653" y="0"/>
                    </a:moveTo>
                    <a:cubicBezTo>
                      <a:pt x="533" y="0"/>
                      <a:pt x="410" y="46"/>
                      <a:pt x="309" y="146"/>
                    </a:cubicBezTo>
                    <a:cubicBezTo>
                      <a:pt x="1" y="454"/>
                      <a:pt x="210" y="984"/>
                      <a:pt x="654" y="984"/>
                    </a:cubicBezTo>
                    <a:cubicBezTo>
                      <a:pt x="925" y="984"/>
                      <a:pt x="1135" y="763"/>
                      <a:pt x="1135" y="491"/>
                    </a:cubicBezTo>
                    <a:cubicBezTo>
                      <a:pt x="1135" y="193"/>
                      <a:pt x="900" y="0"/>
                      <a:pt x="653" y="0"/>
                    </a:cubicBezTo>
                    <a:close/>
                  </a:path>
                </a:pathLst>
              </a:custGeom>
              <a:solidFill>
                <a:srgbClr val="EF53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3241;p169">
                <a:extLst>
                  <a:ext uri="{FF2B5EF4-FFF2-40B4-BE49-F238E27FC236}">
                    <a16:creationId xmlns:a16="http://schemas.microsoft.com/office/drawing/2014/main" id="{322155AA-51EB-3476-C721-B45053B247A0}"/>
                  </a:ext>
                </a:extLst>
              </p:cNvPr>
              <p:cNvSpPr/>
              <p:nvPr/>
            </p:nvSpPr>
            <p:spPr>
              <a:xfrm>
                <a:off x="6799521" y="2539809"/>
                <a:ext cx="58950" cy="50470"/>
              </a:xfrm>
              <a:custGeom>
                <a:avLst/>
                <a:gdLst/>
                <a:ahLst/>
                <a:cxnLst/>
                <a:rect l="l" t="t" r="r" b="b"/>
                <a:pathLst>
                  <a:path w="1147" h="982" extrusionOk="0">
                    <a:moveTo>
                      <a:pt x="493" y="1"/>
                    </a:moveTo>
                    <a:cubicBezTo>
                      <a:pt x="222" y="1"/>
                      <a:pt x="0" y="222"/>
                      <a:pt x="0" y="493"/>
                    </a:cubicBezTo>
                    <a:cubicBezTo>
                      <a:pt x="0" y="786"/>
                      <a:pt x="244" y="982"/>
                      <a:pt x="497" y="982"/>
                    </a:cubicBezTo>
                    <a:cubicBezTo>
                      <a:pt x="617" y="982"/>
                      <a:pt x="739" y="938"/>
                      <a:pt x="838" y="838"/>
                    </a:cubicBezTo>
                    <a:cubicBezTo>
                      <a:pt x="1146" y="530"/>
                      <a:pt x="924" y="1"/>
                      <a:pt x="493" y="1"/>
                    </a:cubicBezTo>
                    <a:close/>
                  </a:path>
                </a:pathLst>
              </a:custGeom>
              <a:solidFill>
                <a:srgbClr val="EF53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517D08-4991-CCE8-7381-71D1FE3A23F0}"/>
                </a:ext>
              </a:extLst>
            </p:cNvPr>
            <p:cNvSpPr txBox="1"/>
            <p:nvPr/>
          </p:nvSpPr>
          <p:spPr>
            <a:xfrm>
              <a:off x="1630136" y="2129694"/>
              <a:ext cx="1737899" cy="698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ysClr val="windowText" lastClr="000000"/>
                  </a:solidFill>
                </a:rPr>
                <a:t>Hobi</a:t>
              </a:r>
              <a:r>
                <a:rPr lang="en-US" sz="1600" b="1" dirty="0">
                  <a:solidFill>
                    <a:sysClr val="windowText" lastClr="000000"/>
                  </a:solidFill>
                </a:rPr>
                <a:t> dan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minat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558359-0704-D883-CE94-C15ADFB8EF21}"/>
                </a:ext>
              </a:extLst>
            </p:cNvPr>
            <p:cNvSpPr txBox="1"/>
            <p:nvPr/>
          </p:nvSpPr>
          <p:spPr>
            <a:xfrm>
              <a:off x="2628434" y="3719691"/>
              <a:ext cx="1812694" cy="698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ysClr val="windowText" lastClr="000000"/>
                  </a:solidFill>
                </a:rPr>
                <a:t>Produk</a:t>
              </a:r>
              <a:r>
                <a:rPr lang="en-US" sz="1600" b="1" dirty="0">
                  <a:solidFill>
                    <a:sysClr val="windowText" lastClr="000000"/>
                  </a:solidFill>
                </a:rPr>
                <a:t> yang sudah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ada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74F53B2-27AA-F544-8128-C79B59124031}"/>
                </a:ext>
              </a:extLst>
            </p:cNvPr>
            <p:cNvSpPr txBox="1"/>
            <p:nvPr/>
          </p:nvSpPr>
          <p:spPr>
            <a:xfrm>
              <a:off x="3833509" y="2208653"/>
              <a:ext cx="1678358" cy="4045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ysClr val="windowText" lastClr="000000"/>
                  </a:solidFill>
                </a:rPr>
                <a:t>Keahlian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B45AE54-A6C5-D4C2-884E-62114B11EFA4}"/>
                </a:ext>
              </a:extLst>
            </p:cNvPr>
            <p:cNvSpPr txBox="1"/>
            <p:nvPr/>
          </p:nvSpPr>
          <p:spPr>
            <a:xfrm>
              <a:off x="4751164" y="3674797"/>
              <a:ext cx="2020177" cy="698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ysClr val="windowText" lastClr="000000"/>
                  </a:solidFill>
                </a:rPr>
                <a:t>Pameran</a:t>
              </a:r>
              <a:r>
                <a:rPr lang="en-US" sz="1600" b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dagang</a:t>
              </a:r>
              <a:r>
                <a:rPr lang="en-US" sz="1600" b="1" dirty="0">
                  <a:solidFill>
                    <a:sysClr val="windowText" lastClr="000000"/>
                  </a:solidFill>
                </a:rPr>
                <a:t> dan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hasil</a:t>
              </a:r>
              <a:r>
                <a:rPr lang="en-US" sz="1600" b="1" dirty="0">
                  <a:solidFill>
                    <a:sysClr val="windowText" lastClr="000000"/>
                  </a:solidFill>
                </a:rPr>
                <a:t>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industri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392917C-1039-C517-3CAA-0B644F3B7929}"/>
                </a:ext>
              </a:extLst>
            </p:cNvPr>
            <p:cNvSpPr txBox="1"/>
            <p:nvPr/>
          </p:nvSpPr>
          <p:spPr>
            <a:xfrm>
              <a:off x="5904121" y="2210135"/>
              <a:ext cx="1818839" cy="698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</a:rPr>
                <a:t>Media </a:t>
              </a:r>
              <a:r>
                <a:rPr lang="en-US" sz="1600" b="1" dirty="0" err="1">
                  <a:solidFill>
                    <a:sysClr val="windowText" lastClr="000000"/>
                  </a:solidFill>
                </a:rPr>
                <a:t>informasi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8BA6097-6A48-EAD1-E154-DC5036CD8383}"/>
              </a:ext>
            </a:extLst>
          </p:cNvPr>
          <p:cNvGrpSpPr/>
          <p:nvPr/>
        </p:nvGrpSpPr>
        <p:grpSpPr>
          <a:xfrm>
            <a:off x="262707" y="1940097"/>
            <a:ext cx="4022069" cy="631653"/>
            <a:chOff x="262707" y="1940097"/>
            <a:chExt cx="4022069" cy="631653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9A92DEA-91F1-D8A6-1807-F87D0DF154FE}"/>
                </a:ext>
              </a:extLst>
            </p:cNvPr>
            <p:cNvSpPr txBox="1"/>
            <p:nvPr/>
          </p:nvSpPr>
          <p:spPr>
            <a:xfrm>
              <a:off x="751573" y="194009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Sumber</a:t>
              </a:r>
              <a:r>
                <a:rPr lang="en-US" sz="1600" b="1" dirty="0"/>
                <a:t> </a:t>
              </a:r>
              <a:r>
                <a:rPr lang="en-US" sz="1600" b="1" dirty="0" err="1"/>
                <a:t>inspirasi</a:t>
              </a:r>
              <a:r>
                <a:rPr lang="en-US" sz="1600" b="1" dirty="0"/>
                <a:t> </a:t>
              </a:r>
            </a:p>
            <a:p>
              <a:r>
                <a:rPr lang="en-US" sz="1600" b="1" dirty="0" err="1"/>
                <a:t>membuka</a:t>
              </a:r>
              <a:r>
                <a:rPr lang="en-US" sz="1600" b="1" dirty="0"/>
                <a:t> </a:t>
              </a:r>
              <a:r>
                <a:rPr lang="en-US" sz="1600" b="1" dirty="0" err="1"/>
                <a:t>usaha</a:t>
              </a:r>
              <a:endParaRPr lang="en-ID" sz="1600" b="1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1DE3B2B-F3B5-3DF2-B20B-51EA1793AD2D}"/>
                </a:ext>
              </a:extLst>
            </p:cNvPr>
            <p:cNvCxnSpPr/>
            <p:nvPr/>
          </p:nvCxnSpPr>
          <p:spPr>
            <a:xfrm>
              <a:off x="271530" y="2571750"/>
              <a:ext cx="216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12A702E-8B9F-08A7-4FD8-299520F8A677}"/>
                </a:ext>
              </a:extLst>
            </p:cNvPr>
            <p:cNvSpPr/>
            <p:nvPr/>
          </p:nvSpPr>
          <p:spPr>
            <a:xfrm>
              <a:off x="262707" y="2021007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315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0455EAB-5541-B23D-3E45-ECF36CA66802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Google Shape;4622;p169">
              <a:extLst>
                <a:ext uri="{FF2B5EF4-FFF2-40B4-BE49-F238E27FC236}">
                  <a16:creationId xmlns:a16="http://schemas.microsoft.com/office/drawing/2014/main" id="{8DDB5EA6-8352-8B0E-6F8E-36BD60054F5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0" name="Google Shape;4623;p169">
                <a:extLst>
                  <a:ext uri="{FF2B5EF4-FFF2-40B4-BE49-F238E27FC236}">
                    <a16:creationId xmlns:a16="http://schemas.microsoft.com/office/drawing/2014/main" id="{13BC18E2-0B71-3917-26D1-6D82E01604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624;p169">
                <a:extLst>
                  <a:ext uri="{FF2B5EF4-FFF2-40B4-BE49-F238E27FC236}">
                    <a16:creationId xmlns:a16="http://schemas.microsoft.com/office/drawing/2014/main" id="{B4A9A79C-059A-2255-6791-4F198EF6CECA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625;p169">
              <a:extLst>
                <a:ext uri="{FF2B5EF4-FFF2-40B4-BE49-F238E27FC236}">
                  <a16:creationId xmlns:a16="http://schemas.microsoft.com/office/drawing/2014/main" id="{FD467C23-506C-A696-0C0E-F174503978D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626;p169">
              <a:extLst>
                <a:ext uri="{FF2B5EF4-FFF2-40B4-BE49-F238E27FC236}">
                  <a16:creationId xmlns:a16="http://schemas.microsoft.com/office/drawing/2014/main" id="{FA1F661D-AEB8-0267-7ED8-0F65FA2FAB5C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CEDDCA94-0881-8896-DC1C-19970B50097A}"/>
              </a:ext>
            </a:extLst>
          </p:cNvPr>
          <p:cNvGrpSpPr/>
          <p:nvPr/>
        </p:nvGrpSpPr>
        <p:grpSpPr>
          <a:xfrm>
            <a:off x="4781" y="442625"/>
            <a:ext cx="6998208" cy="830997"/>
            <a:chOff x="4781" y="442625"/>
            <a:chExt cx="6998208" cy="830997"/>
          </a:xfrm>
        </p:grpSpPr>
        <p:grpSp>
          <p:nvGrpSpPr>
            <p:cNvPr id="15" name="Google Shape;3158;p169">
              <a:extLst>
                <a:ext uri="{FF2B5EF4-FFF2-40B4-BE49-F238E27FC236}">
                  <a16:creationId xmlns:a16="http://schemas.microsoft.com/office/drawing/2014/main" id="{75463A54-03E9-FFE2-46BD-954F440F53D9}"/>
                </a:ext>
              </a:extLst>
            </p:cNvPr>
            <p:cNvGrpSpPr/>
            <p:nvPr/>
          </p:nvGrpSpPr>
          <p:grpSpPr>
            <a:xfrm>
              <a:off x="5620282" y="1013254"/>
              <a:ext cx="1169117" cy="68893"/>
              <a:chOff x="2719543" y="1810250"/>
              <a:chExt cx="540225" cy="34025"/>
            </a:xfrm>
          </p:grpSpPr>
          <p:sp>
            <p:nvSpPr>
              <p:cNvPr id="19" name="Google Shape;3159;p169">
                <a:extLst>
                  <a:ext uri="{FF2B5EF4-FFF2-40B4-BE49-F238E27FC236}">
                    <a16:creationId xmlns:a16="http://schemas.microsoft.com/office/drawing/2014/main" id="{0306F0A9-0EC9-2481-C984-A03BC3AAF266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0;p169">
                <a:extLst>
                  <a:ext uri="{FF2B5EF4-FFF2-40B4-BE49-F238E27FC236}">
                    <a16:creationId xmlns:a16="http://schemas.microsoft.com/office/drawing/2014/main" id="{A8179E96-72FB-D930-1AB0-AACD151F2D2B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1;p169">
                <a:extLst>
                  <a:ext uri="{FF2B5EF4-FFF2-40B4-BE49-F238E27FC236}">
                    <a16:creationId xmlns:a16="http://schemas.microsoft.com/office/drawing/2014/main" id="{FAF3B8C3-155A-FAF8-ED62-D26152AE472D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162;p169">
                <a:extLst>
                  <a:ext uri="{FF2B5EF4-FFF2-40B4-BE49-F238E27FC236}">
                    <a16:creationId xmlns:a16="http://schemas.microsoft.com/office/drawing/2014/main" id="{7371B84E-967E-0509-4381-D166301C90B7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163;p169">
                <a:extLst>
                  <a:ext uri="{FF2B5EF4-FFF2-40B4-BE49-F238E27FC236}">
                    <a16:creationId xmlns:a16="http://schemas.microsoft.com/office/drawing/2014/main" id="{3E784354-B58D-8E86-DF67-6179BCD694A0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164;p169">
                <a:extLst>
                  <a:ext uri="{FF2B5EF4-FFF2-40B4-BE49-F238E27FC236}">
                    <a16:creationId xmlns:a16="http://schemas.microsoft.com/office/drawing/2014/main" id="{01A54A7D-886F-CC51-E35A-2C397AEBE38F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165;p169">
                <a:extLst>
                  <a:ext uri="{FF2B5EF4-FFF2-40B4-BE49-F238E27FC236}">
                    <a16:creationId xmlns:a16="http://schemas.microsoft.com/office/drawing/2014/main" id="{7E9EDE17-D871-00A5-77D8-03A180483661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166;p169">
                <a:extLst>
                  <a:ext uri="{FF2B5EF4-FFF2-40B4-BE49-F238E27FC236}">
                    <a16:creationId xmlns:a16="http://schemas.microsoft.com/office/drawing/2014/main" id="{B46EADDE-1295-3F4B-5C19-EE972BAEB1B9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167;p169">
                <a:extLst>
                  <a:ext uri="{FF2B5EF4-FFF2-40B4-BE49-F238E27FC236}">
                    <a16:creationId xmlns:a16="http://schemas.microsoft.com/office/drawing/2014/main" id="{2BE84BA9-5531-BFC7-06D5-D444A5E429EA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168;p169">
                <a:extLst>
                  <a:ext uri="{FF2B5EF4-FFF2-40B4-BE49-F238E27FC236}">
                    <a16:creationId xmlns:a16="http://schemas.microsoft.com/office/drawing/2014/main" id="{56CEB737-EC40-AB62-F6F3-403464D228DC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FF2CE47-860F-875D-FA06-4880218D0E7C}"/>
                </a:ext>
              </a:extLst>
            </p:cNvPr>
            <p:cNvGrpSpPr/>
            <p:nvPr/>
          </p:nvGrpSpPr>
          <p:grpSpPr>
            <a:xfrm>
              <a:off x="4781" y="442625"/>
              <a:ext cx="6998208" cy="830997"/>
              <a:chOff x="-1" y="121608"/>
              <a:chExt cx="6176980" cy="1035937"/>
            </a:xfrm>
          </p:grpSpPr>
          <p:sp>
            <p:nvSpPr>
              <p:cNvPr id="17" name="Pentagon 43">
                <a:extLst>
                  <a:ext uri="{FF2B5EF4-FFF2-40B4-BE49-F238E27FC236}">
                    <a16:creationId xmlns:a16="http://schemas.microsoft.com/office/drawing/2014/main" id="{E572A3DF-79CA-FF90-A9DE-F670BE2A6FEB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00D8182-7FA1-0D1D-B227-36491C6BFAE4}"/>
                  </a:ext>
                </a:extLst>
              </p:cNvPr>
              <p:cNvSpPr/>
              <p:nvPr/>
            </p:nvSpPr>
            <p:spPr>
              <a:xfrm>
                <a:off x="311150" y="121608"/>
                <a:ext cx="5245805" cy="10359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Membuat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Perencanaan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8BA6097-6A48-EAD1-E154-DC5036CD8383}"/>
              </a:ext>
            </a:extLst>
          </p:cNvPr>
          <p:cNvGrpSpPr/>
          <p:nvPr/>
        </p:nvGrpSpPr>
        <p:grpSpPr>
          <a:xfrm>
            <a:off x="357299" y="1078068"/>
            <a:ext cx="4022069" cy="631653"/>
            <a:chOff x="262707" y="1940097"/>
            <a:chExt cx="4022069" cy="631653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9A92DEA-91F1-D8A6-1807-F87D0DF154FE}"/>
                </a:ext>
              </a:extLst>
            </p:cNvPr>
            <p:cNvSpPr txBox="1"/>
            <p:nvPr/>
          </p:nvSpPr>
          <p:spPr>
            <a:xfrm>
              <a:off x="751573" y="194009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Strategi </a:t>
              </a:r>
              <a:r>
                <a:rPr lang="en-US" sz="1600" b="1" dirty="0" err="1"/>
                <a:t>memilih</a:t>
              </a:r>
              <a:endParaRPr lang="en-US" sz="1600" b="1" dirty="0"/>
            </a:p>
            <a:p>
              <a:r>
                <a:rPr lang="en-US" sz="1600" b="1" dirty="0" err="1"/>
                <a:t>Jenis</a:t>
              </a:r>
              <a:r>
                <a:rPr lang="en-US" sz="1600" b="1" dirty="0"/>
                <a:t> </a:t>
              </a:r>
              <a:r>
                <a:rPr lang="en-US" sz="1600" b="1" dirty="0" err="1"/>
                <a:t>usaha</a:t>
              </a:r>
              <a:endParaRPr lang="en-ID" sz="1600" b="1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1DE3B2B-F3B5-3DF2-B20B-51EA1793AD2D}"/>
                </a:ext>
              </a:extLst>
            </p:cNvPr>
            <p:cNvCxnSpPr/>
            <p:nvPr/>
          </p:nvCxnSpPr>
          <p:spPr>
            <a:xfrm>
              <a:off x="271530" y="2571750"/>
              <a:ext cx="216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12A702E-8B9F-08A7-4FD8-299520F8A677}"/>
                </a:ext>
              </a:extLst>
            </p:cNvPr>
            <p:cNvSpPr/>
            <p:nvPr/>
          </p:nvSpPr>
          <p:spPr>
            <a:xfrm>
              <a:off x="262707" y="2021007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70" name="Google Shape;3224;p169">
            <a:extLst>
              <a:ext uri="{FF2B5EF4-FFF2-40B4-BE49-F238E27FC236}">
                <a16:creationId xmlns:a16="http://schemas.microsoft.com/office/drawing/2014/main" id="{D42264D9-B5C7-30DD-735C-5069787E3ED9}"/>
              </a:ext>
            </a:extLst>
          </p:cNvPr>
          <p:cNvSpPr/>
          <p:nvPr/>
        </p:nvSpPr>
        <p:spPr>
          <a:xfrm>
            <a:off x="6893330" y="3945589"/>
            <a:ext cx="170126" cy="137835"/>
          </a:xfrm>
          <a:custGeom>
            <a:avLst/>
            <a:gdLst/>
            <a:ahLst/>
            <a:cxnLst/>
            <a:rect l="l" t="t" r="r" b="b"/>
            <a:pathLst>
              <a:path w="404" h="344" extrusionOk="0">
                <a:moveTo>
                  <a:pt x="223" y="1"/>
                </a:moveTo>
                <a:cubicBezTo>
                  <a:pt x="184" y="1"/>
                  <a:pt x="144" y="15"/>
                  <a:pt x="111" y="48"/>
                </a:cubicBezTo>
                <a:cubicBezTo>
                  <a:pt x="0" y="147"/>
                  <a:pt x="74" y="332"/>
                  <a:pt x="222" y="344"/>
                </a:cubicBezTo>
                <a:cubicBezTo>
                  <a:pt x="308" y="344"/>
                  <a:pt x="382" y="270"/>
                  <a:pt x="395" y="184"/>
                </a:cubicBezTo>
                <a:cubicBezTo>
                  <a:pt x="403" y="80"/>
                  <a:pt x="315" y="1"/>
                  <a:pt x="22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614892D-7BEC-45B0-0ACB-8BFBFD74DBD0}"/>
              </a:ext>
            </a:extLst>
          </p:cNvPr>
          <p:cNvGrpSpPr/>
          <p:nvPr/>
        </p:nvGrpSpPr>
        <p:grpSpPr>
          <a:xfrm>
            <a:off x="1842811" y="2908187"/>
            <a:ext cx="6158189" cy="1532235"/>
            <a:chOff x="1143000" y="2413354"/>
            <a:chExt cx="6952032" cy="1775051"/>
          </a:xfrm>
        </p:grpSpPr>
        <p:grpSp>
          <p:nvGrpSpPr>
            <p:cNvPr id="3" name="Google Shape;3208;p169">
              <a:extLst>
                <a:ext uri="{FF2B5EF4-FFF2-40B4-BE49-F238E27FC236}">
                  <a16:creationId xmlns:a16="http://schemas.microsoft.com/office/drawing/2014/main" id="{0295C54E-00E8-1AB3-09B1-10C67181A72D}"/>
                </a:ext>
              </a:extLst>
            </p:cNvPr>
            <p:cNvGrpSpPr/>
            <p:nvPr/>
          </p:nvGrpSpPr>
          <p:grpSpPr>
            <a:xfrm>
              <a:off x="1143000" y="2419350"/>
              <a:ext cx="6952032" cy="1769055"/>
              <a:chOff x="5778536" y="3181190"/>
              <a:chExt cx="1142842" cy="305631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" name="Google Shape;3210;p169">
                <a:extLst>
                  <a:ext uri="{FF2B5EF4-FFF2-40B4-BE49-F238E27FC236}">
                    <a16:creationId xmlns:a16="http://schemas.microsoft.com/office/drawing/2014/main" id="{99DD7AAE-F3C0-75E8-93ED-3748956F0A92}"/>
                  </a:ext>
                </a:extLst>
              </p:cNvPr>
              <p:cNvSpPr/>
              <p:nvPr/>
            </p:nvSpPr>
            <p:spPr>
              <a:xfrm>
                <a:off x="5943156" y="3457539"/>
                <a:ext cx="162420" cy="7899"/>
              </a:xfrm>
              <a:custGeom>
                <a:avLst/>
                <a:gdLst/>
                <a:ahLst/>
                <a:cxnLst/>
                <a:rect l="l" t="t" r="r" b="b"/>
                <a:pathLst>
                  <a:path w="3808" h="173" extrusionOk="0">
                    <a:moveTo>
                      <a:pt x="12" y="0"/>
                    </a:moveTo>
                    <a:cubicBezTo>
                      <a:pt x="12" y="25"/>
                      <a:pt x="25" y="50"/>
                      <a:pt x="12" y="74"/>
                    </a:cubicBezTo>
                    <a:cubicBezTo>
                      <a:pt x="25" y="111"/>
                      <a:pt x="12" y="148"/>
                      <a:pt x="0" y="173"/>
                    </a:cubicBezTo>
                    <a:lnTo>
                      <a:pt x="3807" y="173"/>
                    </a:lnTo>
                    <a:cubicBezTo>
                      <a:pt x="3795" y="148"/>
                      <a:pt x="3783" y="111"/>
                      <a:pt x="3783" y="74"/>
                    </a:cubicBezTo>
                    <a:cubicBezTo>
                      <a:pt x="3783" y="50"/>
                      <a:pt x="3795" y="25"/>
                      <a:pt x="3795" y="0"/>
                    </a:cubicBezTo>
                    <a:close/>
                  </a:path>
                </a:pathLst>
              </a:custGeom>
              <a:solidFill>
                <a:srgbClr val="6B76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3211;p169">
                <a:extLst>
                  <a:ext uri="{FF2B5EF4-FFF2-40B4-BE49-F238E27FC236}">
                    <a16:creationId xmlns:a16="http://schemas.microsoft.com/office/drawing/2014/main" id="{65D56267-A92E-E968-DB01-0F0CD77C1CE6}"/>
                  </a:ext>
                </a:extLst>
              </p:cNvPr>
              <p:cNvSpPr/>
              <p:nvPr/>
            </p:nvSpPr>
            <p:spPr>
              <a:xfrm>
                <a:off x="6388756" y="3456708"/>
                <a:ext cx="532622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3784" h="173" extrusionOk="0">
                    <a:moveTo>
                      <a:pt x="13" y="0"/>
                    </a:moveTo>
                    <a:cubicBezTo>
                      <a:pt x="13" y="25"/>
                      <a:pt x="13" y="50"/>
                      <a:pt x="26" y="74"/>
                    </a:cubicBezTo>
                    <a:cubicBezTo>
                      <a:pt x="13" y="111"/>
                      <a:pt x="13" y="148"/>
                      <a:pt x="1" y="173"/>
                    </a:cubicBezTo>
                    <a:lnTo>
                      <a:pt x="3784" y="173"/>
                    </a:lnTo>
                    <a:cubicBezTo>
                      <a:pt x="3771" y="148"/>
                      <a:pt x="3771" y="111"/>
                      <a:pt x="3771" y="74"/>
                    </a:cubicBezTo>
                    <a:cubicBezTo>
                      <a:pt x="3771" y="50"/>
                      <a:pt x="3771" y="25"/>
                      <a:pt x="3784" y="0"/>
                    </a:cubicBezTo>
                    <a:close/>
                  </a:path>
                </a:pathLst>
              </a:custGeom>
              <a:solidFill>
                <a:srgbClr val="6B76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2" name="Google Shape;3212;p169">
                <a:extLst>
                  <a:ext uri="{FF2B5EF4-FFF2-40B4-BE49-F238E27FC236}">
                    <a16:creationId xmlns:a16="http://schemas.microsoft.com/office/drawing/2014/main" id="{457865C8-AFF6-02FB-ECAD-1AFEFDB82B24}"/>
                  </a:ext>
                </a:extLst>
              </p:cNvPr>
              <p:cNvSpPr/>
              <p:nvPr/>
            </p:nvSpPr>
            <p:spPr>
              <a:xfrm>
                <a:off x="5778536" y="3457539"/>
                <a:ext cx="119482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173" extrusionOk="0">
                    <a:moveTo>
                      <a:pt x="0" y="0"/>
                    </a:moveTo>
                    <a:lnTo>
                      <a:pt x="0" y="173"/>
                    </a:lnTo>
                    <a:lnTo>
                      <a:pt x="1725" y="173"/>
                    </a:lnTo>
                    <a:cubicBezTo>
                      <a:pt x="1713" y="148"/>
                      <a:pt x="1713" y="111"/>
                      <a:pt x="1713" y="74"/>
                    </a:cubicBezTo>
                    <a:cubicBezTo>
                      <a:pt x="1713" y="50"/>
                      <a:pt x="1713" y="25"/>
                      <a:pt x="1725" y="0"/>
                    </a:cubicBezTo>
                    <a:close/>
                  </a:path>
                </a:pathLst>
              </a:custGeom>
              <a:solidFill>
                <a:srgbClr val="6B76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213;p169">
                <a:extLst>
                  <a:ext uri="{FF2B5EF4-FFF2-40B4-BE49-F238E27FC236}">
                    <a16:creationId xmlns:a16="http://schemas.microsoft.com/office/drawing/2014/main" id="{9340C710-B11D-668B-46F5-7D701D8BFC32}"/>
                  </a:ext>
                </a:extLst>
              </p:cNvPr>
              <p:cNvSpPr/>
              <p:nvPr/>
            </p:nvSpPr>
            <p:spPr>
              <a:xfrm>
                <a:off x="6136401" y="3456708"/>
                <a:ext cx="261047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3771" h="173" extrusionOk="0">
                    <a:moveTo>
                      <a:pt x="0" y="0"/>
                    </a:moveTo>
                    <a:cubicBezTo>
                      <a:pt x="13" y="25"/>
                      <a:pt x="13" y="50"/>
                      <a:pt x="13" y="74"/>
                    </a:cubicBezTo>
                    <a:cubicBezTo>
                      <a:pt x="13" y="111"/>
                      <a:pt x="13" y="148"/>
                      <a:pt x="0" y="173"/>
                    </a:cubicBezTo>
                    <a:lnTo>
                      <a:pt x="3771" y="173"/>
                    </a:lnTo>
                    <a:cubicBezTo>
                      <a:pt x="3759" y="148"/>
                      <a:pt x="3759" y="111"/>
                      <a:pt x="3759" y="74"/>
                    </a:cubicBezTo>
                    <a:cubicBezTo>
                      <a:pt x="3759" y="50"/>
                      <a:pt x="3759" y="25"/>
                      <a:pt x="3771" y="0"/>
                    </a:cubicBezTo>
                    <a:close/>
                  </a:path>
                </a:pathLst>
              </a:custGeom>
              <a:solidFill>
                <a:srgbClr val="6B76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214;p169">
                <a:extLst>
                  <a:ext uri="{FF2B5EF4-FFF2-40B4-BE49-F238E27FC236}">
                    <a16:creationId xmlns:a16="http://schemas.microsoft.com/office/drawing/2014/main" id="{BF389FF8-0929-12CA-8DC1-787671CF9788}"/>
                  </a:ext>
                </a:extLst>
              </p:cNvPr>
              <p:cNvSpPr/>
              <p:nvPr/>
            </p:nvSpPr>
            <p:spPr>
              <a:xfrm>
                <a:off x="5827133" y="3187143"/>
                <a:ext cx="194522" cy="252533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3648" extrusionOk="0">
                    <a:moveTo>
                      <a:pt x="1365" y="241"/>
                    </a:moveTo>
                    <a:cubicBezTo>
                      <a:pt x="1630" y="241"/>
                      <a:pt x="1899" y="338"/>
                      <a:pt x="2120" y="555"/>
                    </a:cubicBezTo>
                    <a:cubicBezTo>
                      <a:pt x="2810" y="1245"/>
                      <a:pt x="2329" y="2416"/>
                      <a:pt x="1356" y="2416"/>
                    </a:cubicBezTo>
                    <a:cubicBezTo>
                      <a:pt x="764" y="2416"/>
                      <a:pt x="272" y="1935"/>
                      <a:pt x="272" y="1344"/>
                    </a:cubicBezTo>
                    <a:cubicBezTo>
                      <a:pt x="263" y="681"/>
                      <a:pt x="802" y="241"/>
                      <a:pt x="1365" y="241"/>
                    </a:cubicBezTo>
                    <a:close/>
                    <a:moveTo>
                      <a:pt x="1356" y="1"/>
                    </a:moveTo>
                    <a:cubicBezTo>
                      <a:pt x="604" y="1"/>
                      <a:pt x="0" y="604"/>
                      <a:pt x="0" y="1356"/>
                    </a:cubicBezTo>
                    <a:cubicBezTo>
                      <a:pt x="0" y="2391"/>
                      <a:pt x="1183" y="3512"/>
                      <a:pt x="1331" y="3648"/>
                    </a:cubicBezTo>
                    <a:lnTo>
                      <a:pt x="1368" y="3648"/>
                    </a:lnTo>
                    <a:cubicBezTo>
                      <a:pt x="1528" y="3512"/>
                      <a:pt x="2711" y="2453"/>
                      <a:pt x="2711" y="1356"/>
                    </a:cubicBezTo>
                    <a:cubicBezTo>
                      <a:pt x="2711" y="604"/>
                      <a:pt x="2095" y="1"/>
                      <a:pt x="135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215;p169">
                <a:extLst>
                  <a:ext uri="{FF2B5EF4-FFF2-40B4-BE49-F238E27FC236}">
                    <a16:creationId xmlns:a16="http://schemas.microsoft.com/office/drawing/2014/main" id="{C4D1EA8C-5800-1701-9A2E-08D8BE740BE5}"/>
                  </a:ext>
                </a:extLst>
              </p:cNvPr>
              <p:cNvSpPr/>
              <p:nvPr/>
            </p:nvSpPr>
            <p:spPr>
              <a:xfrm>
                <a:off x="6028093" y="3183222"/>
                <a:ext cx="197084" cy="255925"/>
              </a:xfrm>
              <a:custGeom>
                <a:avLst/>
                <a:gdLst/>
                <a:ahLst/>
                <a:cxnLst/>
                <a:rect l="l" t="t" r="r" b="b"/>
                <a:pathLst>
                  <a:path w="2847" h="3697" extrusionOk="0">
                    <a:moveTo>
                      <a:pt x="1402" y="290"/>
                    </a:moveTo>
                    <a:cubicBezTo>
                      <a:pt x="1667" y="290"/>
                      <a:pt x="1936" y="387"/>
                      <a:pt x="2157" y="604"/>
                    </a:cubicBezTo>
                    <a:cubicBezTo>
                      <a:pt x="2847" y="1294"/>
                      <a:pt x="2354" y="2465"/>
                      <a:pt x="1393" y="2465"/>
                    </a:cubicBezTo>
                    <a:cubicBezTo>
                      <a:pt x="789" y="2465"/>
                      <a:pt x="296" y="1984"/>
                      <a:pt x="296" y="1393"/>
                    </a:cubicBezTo>
                    <a:cubicBezTo>
                      <a:pt x="296" y="730"/>
                      <a:pt x="838" y="290"/>
                      <a:pt x="1402" y="290"/>
                    </a:cubicBezTo>
                    <a:close/>
                    <a:moveTo>
                      <a:pt x="1380" y="0"/>
                    </a:moveTo>
                    <a:cubicBezTo>
                      <a:pt x="617" y="0"/>
                      <a:pt x="1" y="641"/>
                      <a:pt x="25" y="1405"/>
                    </a:cubicBezTo>
                    <a:cubicBezTo>
                      <a:pt x="25" y="2452"/>
                      <a:pt x="1220" y="3561"/>
                      <a:pt x="1368" y="3697"/>
                    </a:cubicBezTo>
                    <a:lnTo>
                      <a:pt x="1405" y="3697"/>
                    </a:lnTo>
                    <a:cubicBezTo>
                      <a:pt x="1565" y="3549"/>
                      <a:pt x="2748" y="2502"/>
                      <a:pt x="2748" y="1405"/>
                    </a:cubicBezTo>
                    <a:cubicBezTo>
                      <a:pt x="2773" y="641"/>
                      <a:pt x="2157" y="0"/>
                      <a:pt x="13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216;p169">
                <a:extLst>
                  <a:ext uri="{FF2B5EF4-FFF2-40B4-BE49-F238E27FC236}">
                    <a16:creationId xmlns:a16="http://schemas.microsoft.com/office/drawing/2014/main" id="{124A1690-8814-37D7-7EF1-B6D462B429A3}"/>
                  </a:ext>
                </a:extLst>
              </p:cNvPr>
              <p:cNvSpPr/>
              <p:nvPr/>
            </p:nvSpPr>
            <p:spPr>
              <a:xfrm>
                <a:off x="6236529" y="3181190"/>
                <a:ext cx="195145" cy="252533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648" extrusionOk="0">
                    <a:moveTo>
                      <a:pt x="1370" y="245"/>
                    </a:moveTo>
                    <a:cubicBezTo>
                      <a:pt x="1637" y="245"/>
                      <a:pt x="1910" y="345"/>
                      <a:pt x="2132" y="567"/>
                    </a:cubicBezTo>
                    <a:cubicBezTo>
                      <a:pt x="2819" y="1242"/>
                      <a:pt x="2335" y="2416"/>
                      <a:pt x="1371" y="2416"/>
                    </a:cubicBezTo>
                    <a:cubicBezTo>
                      <a:pt x="1366" y="2416"/>
                      <a:pt x="1361" y="2416"/>
                      <a:pt x="1356" y="2416"/>
                    </a:cubicBezTo>
                    <a:cubicBezTo>
                      <a:pt x="765" y="2416"/>
                      <a:pt x="284" y="1935"/>
                      <a:pt x="272" y="1344"/>
                    </a:cubicBezTo>
                    <a:cubicBezTo>
                      <a:pt x="272" y="684"/>
                      <a:pt x="809" y="245"/>
                      <a:pt x="1370" y="245"/>
                    </a:cubicBezTo>
                    <a:close/>
                    <a:moveTo>
                      <a:pt x="1369" y="1"/>
                    </a:moveTo>
                    <a:cubicBezTo>
                      <a:pt x="617" y="1"/>
                      <a:pt x="1" y="604"/>
                      <a:pt x="1" y="1356"/>
                    </a:cubicBezTo>
                    <a:cubicBezTo>
                      <a:pt x="1" y="2391"/>
                      <a:pt x="1196" y="3512"/>
                      <a:pt x="1344" y="3648"/>
                    </a:cubicBezTo>
                    <a:lnTo>
                      <a:pt x="1381" y="3648"/>
                    </a:lnTo>
                    <a:cubicBezTo>
                      <a:pt x="1541" y="3512"/>
                      <a:pt x="2724" y="2453"/>
                      <a:pt x="2724" y="1356"/>
                    </a:cubicBezTo>
                    <a:cubicBezTo>
                      <a:pt x="2724" y="604"/>
                      <a:pt x="2108" y="1"/>
                      <a:pt x="136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7" name="Google Shape;3217;p169">
                <a:extLst>
                  <a:ext uri="{FF2B5EF4-FFF2-40B4-BE49-F238E27FC236}">
                    <a16:creationId xmlns:a16="http://schemas.microsoft.com/office/drawing/2014/main" id="{AE51A1AA-3C65-D176-32AC-367B238A16CA}"/>
                  </a:ext>
                </a:extLst>
              </p:cNvPr>
              <p:cNvSpPr/>
              <p:nvPr/>
            </p:nvSpPr>
            <p:spPr>
              <a:xfrm>
                <a:off x="6438473" y="3183222"/>
                <a:ext cx="194591" cy="252533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3648" extrusionOk="0">
                    <a:moveTo>
                      <a:pt x="1366" y="241"/>
                    </a:moveTo>
                    <a:cubicBezTo>
                      <a:pt x="1630" y="241"/>
                      <a:pt x="1900" y="338"/>
                      <a:pt x="2120" y="555"/>
                    </a:cubicBezTo>
                    <a:cubicBezTo>
                      <a:pt x="2810" y="1245"/>
                      <a:pt x="2330" y="2416"/>
                      <a:pt x="1356" y="2416"/>
                    </a:cubicBezTo>
                    <a:cubicBezTo>
                      <a:pt x="765" y="2416"/>
                      <a:pt x="272" y="1935"/>
                      <a:pt x="272" y="1344"/>
                    </a:cubicBezTo>
                    <a:cubicBezTo>
                      <a:pt x="264" y="681"/>
                      <a:pt x="803" y="241"/>
                      <a:pt x="1366" y="241"/>
                    </a:cubicBezTo>
                    <a:close/>
                    <a:moveTo>
                      <a:pt x="1356" y="1"/>
                    </a:moveTo>
                    <a:cubicBezTo>
                      <a:pt x="605" y="1"/>
                      <a:pt x="1" y="604"/>
                      <a:pt x="1" y="1356"/>
                    </a:cubicBezTo>
                    <a:cubicBezTo>
                      <a:pt x="1" y="2391"/>
                      <a:pt x="1184" y="3512"/>
                      <a:pt x="1344" y="3648"/>
                    </a:cubicBezTo>
                    <a:lnTo>
                      <a:pt x="1369" y="3648"/>
                    </a:lnTo>
                    <a:cubicBezTo>
                      <a:pt x="1529" y="3512"/>
                      <a:pt x="2712" y="2453"/>
                      <a:pt x="2712" y="1356"/>
                    </a:cubicBezTo>
                    <a:cubicBezTo>
                      <a:pt x="2712" y="604"/>
                      <a:pt x="2108" y="1"/>
                      <a:pt x="135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218;p169">
                <a:extLst>
                  <a:ext uri="{FF2B5EF4-FFF2-40B4-BE49-F238E27FC236}">
                    <a16:creationId xmlns:a16="http://schemas.microsoft.com/office/drawing/2014/main" id="{635E1863-DD82-0F6E-1BDF-549453E5C8BC}"/>
                  </a:ext>
                </a:extLst>
              </p:cNvPr>
              <p:cNvSpPr/>
              <p:nvPr/>
            </p:nvSpPr>
            <p:spPr>
              <a:xfrm>
                <a:off x="5904735" y="3450824"/>
                <a:ext cx="27967" cy="23813"/>
              </a:xfrm>
              <a:custGeom>
                <a:avLst/>
                <a:gdLst/>
                <a:ahLst/>
                <a:cxnLst/>
                <a:rect l="l" t="t" r="r" b="b"/>
                <a:pathLst>
                  <a:path w="404" h="344" extrusionOk="0">
                    <a:moveTo>
                      <a:pt x="233" y="1"/>
                    </a:moveTo>
                    <a:cubicBezTo>
                      <a:pt x="196" y="1"/>
                      <a:pt x="157" y="15"/>
                      <a:pt x="124" y="48"/>
                    </a:cubicBezTo>
                    <a:cubicBezTo>
                      <a:pt x="1" y="147"/>
                      <a:pt x="75" y="332"/>
                      <a:pt x="235" y="344"/>
                    </a:cubicBezTo>
                    <a:cubicBezTo>
                      <a:pt x="321" y="344"/>
                      <a:pt x="395" y="270"/>
                      <a:pt x="395" y="184"/>
                    </a:cubicBezTo>
                    <a:cubicBezTo>
                      <a:pt x="404" y="80"/>
                      <a:pt x="321" y="1"/>
                      <a:pt x="2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3219;p169">
                <a:extLst>
                  <a:ext uri="{FF2B5EF4-FFF2-40B4-BE49-F238E27FC236}">
                    <a16:creationId xmlns:a16="http://schemas.microsoft.com/office/drawing/2014/main" id="{3AC5C615-64A4-172E-2BD5-F5F808DEAAB4}"/>
                  </a:ext>
                </a:extLst>
              </p:cNvPr>
              <p:cNvSpPr/>
              <p:nvPr/>
            </p:nvSpPr>
            <p:spPr>
              <a:xfrm>
                <a:off x="5897051" y="3439610"/>
                <a:ext cx="47834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82" extrusionOk="0">
                    <a:moveTo>
                      <a:pt x="344" y="163"/>
                    </a:moveTo>
                    <a:cubicBezTo>
                      <a:pt x="432" y="163"/>
                      <a:pt x="515" y="242"/>
                      <a:pt x="506" y="346"/>
                    </a:cubicBezTo>
                    <a:cubicBezTo>
                      <a:pt x="506" y="432"/>
                      <a:pt x="432" y="506"/>
                      <a:pt x="346" y="506"/>
                    </a:cubicBezTo>
                    <a:cubicBezTo>
                      <a:pt x="186" y="494"/>
                      <a:pt x="112" y="309"/>
                      <a:pt x="235" y="210"/>
                    </a:cubicBezTo>
                    <a:cubicBezTo>
                      <a:pt x="268" y="177"/>
                      <a:pt x="307" y="163"/>
                      <a:pt x="344" y="163"/>
                    </a:cubicBezTo>
                    <a:close/>
                    <a:moveTo>
                      <a:pt x="321" y="1"/>
                    </a:moveTo>
                    <a:cubicBezTo>
                      <a:pt x="173" y="1"/>
                      <a:pt x="38" y="112"/>
                      <a:pt x="13" y="259"/>
                    </a:cubicBezTo>
                    <a:cubicBezTo>
                      <a:pt x="1" y="284"/>
                      <a:pt x="1" y="309"/>
                      <a:pt x="1" y="333"/>
                    </a:cubicBezTo>
                    <a:cubicBezTo>
                      <a:pt x="1" y="370"/>
                      <a:pt x="1" y="407"/>
                      <a:pt x="13" y="432"/>
                    </a:cubicBezTo>
                    <a:cubicBezTo>
                      <a:pt x="56" y="598"/>
                      <a:pt x="198" y="681"/>
                      <a:pt x="340" y="681"/>
                    </a:cubicBezTo>
                    <a:cubicBezTo>
                      <a:pt x="481" y="681"/>
                      <a:pt x="623" y="598"/>
                      <a:pt x="666" y="432"/>
                    </a:cubicBezTo>
                    <a:cubicBezTo>
                      <a:pt x="678" y="407"/>
                      <a:pt x="691" y="370"/>
                      <a:pt x="691" y="333"/>
                    </a:cubicBezTo>
                    <a:cubicBezTo>
                      <a:pt x="691" y="309"/>
                      <a:pt x="678" y="284"/>
                      <a:pt x="678" y="259"/>
                    </a:cubicBezTo>
                    <a:cubicBezTo>
                      <a:pt x="642" y="112"/>
                      <a:pt x="506" y="1"/>
                      <a:pt x="35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221;p169">
                <a:extLst>
                  <a:ext uri="{FF2B5EF4-FFF2-40B4-BE49-F238E27FC236}">
                    <a16:creationId xmlns:a16="http://schemas.microsoft.com/office/drawing/2014/main" id="{167FD69F-4247-46C8-0832-478C4C8FC803}"/>
                  </a:ext>
                </a:extLst>
              </p:cNvPr>
              <p:cNvSpPr/>
              <p:nvPr/>
            </p:nvSpPr>
            <p:spPr>
              <a:xfrm>
                <a:off x="6099943" y="3438379"/>
                <a:ext cx="47834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82" extrusionOk="0">
                    <a:moveTo>
                      <a:pt x="342" y="160"/>
                    </a:moveTo>
                    <a:cubicBezTo>
                      <a:pt x="436" y="160"/>
                      <a:pt x="527" y="235"/>
                      <a:pt x="518" y="346"/>
                    </a:cubicBezTo>
                    <a:cubicBezTo>
                      <a:pt x="506" y="432"/>
                      <a:pt x="444" y="494"/>
                      <a:pt x="358" y="506"/>
                    </a:cubicBezTo>
                    <a:cubicBezTo>
                      <a:pt x="353" y="506"/>
                      <a:pt x="349" y="506"/>
                      <a:pt x="344" y="506"/>
                    </a:cubicBezTo>
                    <a:cubicBezTo>
                      <a:pt x="193" y="506"/>
                      <a:pt x="115" y="318"/>
                      <a:pt x="223" y="210"/>
                    </a:cubicBezTo>
                    <a:cubicBezTo>
                      <a:pt x="257" y="176"/>
                      <a:pt x="300" y="160"/>
                      <a:pt x="342" y="160"/>
                    </a:cubicBezTo>
                    <a:close/>
                    <a:moveTo>
                      <a:pt x="321" y="1"/>
                    </a:moveTo>
                    <a:cubicBezTo>
                      <a:pt x="173" y="1"/>
                      <a:pt x="50" y="112"/>
                      <a:pt x="13" y="259"/>
                    </a:cubicBezTo>
                    <a:cubicBezTo>
                      <a:pt x="13" y="284"/>
                      <a:pt x="1" y="309"/>
                      <a:pt x="1" y="333"/>
                    </a:cubicBezTo>
                    <a:cubicBezTo>
                      <a:pt x="1" y="370"/>
                      <a:pt x="13" y="395"/>
                      <a:pt x="25" y="432"/>
                    </a:cubicBezTo>
                    <a:cubicBezTo>
                      <a:pt x="69" y="598"/>
                      <a:pt x="210" y="681"/>
                      <a:pt x="352" y="681"/>
                    </a:cubicBezTo>
                    <a:cubicBezTo>
                      <a:pt x="494" y="681"/>
                      <a:pt x="635" y="598"/>
                      <a:pt x="678" y="432"/>
                    </a:cubicBezTo>
                    <a:cubicBezTo>
                      <a:pt x="691" y="395"/>
                      <a:pt x="691" y="370"/>
                      <a:pt x="691" y="333"/>
                    </a:cubicBezTo>
                    <a:cubicBezTo>
                      <a:pt x="691" y="309"/>
                      <a:pt x="691" y="284"/>
                      <a:pt x="678" y="259"/>
                    </a:cubicBezTo>
                    <a:cubicBezTo>
                      <a:pt x="642" y="99"/>
                      <a:pt x="506" y="1"/>
                      <a:pt x="35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222;p169">
                <a:extLst>
                  <a:ext uri="{FF2B5EF4-FFF2-40B4-BE49-F238E27FC236}">
                    <a16:creationId xmlns:a16="http://schemas.microsoft.com/office/drawing/2014/main" id="{38BE624B-8957-C8B3-3F93-4339BDA5CA94}"/>
                  </a:ext>
                </a:extLst>
              </p:cNvPr>
              <p:cNvSpPr/>
              <p:nvPr/>
            </p:nvSpPr>
            <p:spPr>
              <a:xfrm>
                <a:off x="6315031" y="3444871"/>
                <a:ext cx="27967" cy="23813"/>
              </a:xfrm>
              <a:custGeom>
                <a:avLst/>
                <a:gdLst/>
                <a:ahLst/>
                <a:cxnLst/>
                <a:rect l="l" t="t" r="r" b="b"/>
                <a:pathLst>
                  <a:path w="404" h="344" extrusionOk="0">
                    <a:moveTo>
                      <a:pt x="223" y="1"/>
                    </a:moveTo>
                    <a:cubicBezTo>
                      <a:pt x="184" y="1"/>
                      <a:pt x="144" y="15"/>
                      <a:pt x="111" y="48"/>
                    </a:cubicBezTo>
                    <a:cubicBezTo>
                      <a:pt x="0" y="147"/>
                      <a:pt x="74" y="332"/>
                      <a:pt x="235" y="344"/>
                    </a:cubicBezTo>
                    <a:cubicBezTo>
                      <a:pt x="321" y="344"/>
                      <a:pt x="395" y="270"/>
                      <a:pt x="395" y="184"/>
                    </a:cubicBezTo>
                    <a:cubicBezTo>
                      <a:pt x="403" y="80"/>
                      <a:pt x="315" y="1"/>
                      <a:pt x="22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223;p169">
                <a:extLst>
                  <a:ext uri="{FF2B5EF4-FFF2-40B4-BE49-F238E27FC236}">
                    <a16:creationId xmlns:a16="http://schemas.microsoft.com/office/drawing/2014/main" id="{DE5BF5EB-C7EB-D8F0-8967-30C4E41B0C07}"/>
                  </a:ext>
                </a:extLst>
              </p:cNvPr>
              <p:cNvSpPr/>
              <p:nvPr/>
            </p:nvSpPr>
            <p:spPr>
              <a:xfrm>
                <a:off x="6307347" y="3433657"/>
                <a:ext cx="47834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82" extrusionOk="0">
                    <a:moveTo>
                      <a:pt x="334" y="163"/>
                    </a:moveTo>
                    <a:cubicBezTo>
                      <a:pt x="426" y="163"/>
                      <a:pt x="514" y="242"/>
                      <a:pt x="506" y="346"/>
                    </a:cubicBezTo>
                    <a:cubicBezTo>
                      <a:pt x="506" y="432"/>
                      <a:pt x="432" y="506"/>
                      <a:pt x="346" y="506"/>
                    </a:cubicBezTo>
                    <a:cubicBezTo>
                      <a:pt x="185" y="494"/>
                      <a:pt x="111" y="309"/>
                      <a:pt x="222" y="210"/>
                    </a:cubicBezTo>
                    <a:cubicBezTo>
                      <a:pt x="255" y="177"/>
                      <a:pt x="295" y="163"/>
                      <a:pt x="334" y="163"/>
                    </a:cubicBezTo>
                    <a:close/>
                    <a:moveTo>
                      <a:pt x="321" y="1"/>
                    </a:moveTo>
                    <a:cubicBezTo>
                      <a:pt x="173" y="1"/>
                      <a:pt x="37" y="112"/>
                      <a:pt x="13" y="259"/>
                    </a:cubicBezTo>
                    <a:cubicBezTo>
                      <a:pt x="1" y="284"/>
                      <a:pt x="1" y="309"/>
                      <a:pt x="1" y="333"/>
                    </a:cubicBezTo>
                    <a:cubicBezTo>
                      <a:pt x="1" y="370"/>
                      <a:pt x="1" y="407"/>
                      <a:pt x="13" y="432"/>
                    </a:cubicBezTo>
                    <a:cubicBezTo>
                      <a:pt x="56" y="598"/>
                      <a:pt x="198" y="681"/>
                      <a:pt x="339" y="681"/>
                    </a:cubicBezTo>
                    <a:cubicBezTo>
                      <a:pt x="481" y="681"/>
                      <a:pt x="623" y="598"/>
                      <a:pt x="666" y="432"/>
                    </a:cubicBezTo>
                    <a:cubicBezTo>
                      <a:pt x="678" y="407"/>
                      <a:pt x="678" y="370"/>
                      <a:pt x="691" y="333"/>
                    </a:cubicBezTo>
                    <a:cubicBezTo>
                      <a:pt x="678" y="309"/>
                      <a:pt x="678" y="284"/>
                      <a:pt x="678" y="259"/>
                    </a:cubicBezTo>
                    <a:cubicBezTo>
                      <a:pt x="641" y="112"/>
                      <a:pt x="506" y="1"/>
                      <a:pt x="35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224;p169">
                <a:extLst>
                  <a:ext uri="{FF2B5EF4-FFF2-40B4-BE49-F238E27FC236}">
                    <a16:creationId xmlns:a16="http://schemas.microsoft.com/office/drawing/2014/main" id="{2EFECC7D-EFD4-D666-FE0E-B39F7663C791}"/>
                  </a:ext>
                </a:extLst>
              </p:cNvPr>
              <p:cNvSpPr/>
              <p:nvPr/>
            </p:nvSpPr>
            <p:spPr>
              <a:xfrm>
                <a:off x="6516975" y="3446903"/>
                <a:ext cx="27967" cy="23813"/>
              </a:xfrm>
              <a:custGeom>
                <a:avLst/>
                <a:gdLst/>
                <a:ahLst/>
                <a:cxnLst/>
                <a:rect l="l" t="t" r="r" b="b"/>
                <a:pathLst>
                  <a:path w="404" h="344" extrusionOk="0">
                    <a:moveTo>
                      <a:pt x="223" y="1"/>
                    </a:moveTo>
                    <a:cubicBezTo>
                      <a:pt x="184" y="1"/>
                      <a:pt x="144" y="15"/>
                      <a:pt x="111" y="48"/>
                    </a:cubicBezTo>
                    <a:cubicBezTo>
                      <a:pt x="0" y="147"/>
                      <a:pt x="74" y="332"/>
                      <a:pt x="222" y="344"/>
                    </a:cubicBezTo>
                    <a:cubicBezTo>
                      <a:pt x="308" y="344"/>
                      <a:pt x="382" y="270"/>
                      <a:pt x="395" y="184"/>
                    </a:cubicBezTo>
                    <a:cubicBezTo>
                      <a:pt x="403" y="80"/>
                      <a:pt x="315" y="1"/>
                      <a:pt x="22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225;p169">
                <a:extLst>
                  <a:ext uri="{FF2B5EF4-FFF2-40B4-BE49-F238E27FC236}">
                    <a16:creationId xmlns:a16="http://schemas.microsoft.com/office/drawing/2014/main" id="{A99B5DC8-1E4A-7186-140F-D4ADAFB8A48D}"/>
                  </a:ext>
                </a:extLst>
              </p:cNvPr>
              <p:cNvSpPr/>
              <p:nvPr/>
            </p:nvSpPr>
            <p:spPr>
              <a:xfrm>
                <a:off x="6508460" y="3435689"/>
                <a:ext cx="47834" cy="47211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82" extrusionOk="0">
                    <a:moveTo>
                      <a:pt x="340" y="165"/>
                    </a:moveTo>
                    <a:cubicBezTo>
                      <a:pt x="431" y="165"/>
                      <a:pt x="518" y="232"/>
                      <a:pt x="518" y="333"/>
                    </a:cubicBezTo>
                    <a:cubicBezTo>
                      <a:pt x="518" y="420"/>
                      <a:pt x="444" y="506"/>
                      <a:pt x="345" y="506"/>
                    </a:cubicBezTo>
                    <a:cubicBezTo>
                      <a:pt x="197" y="494"/>
                      <a:pt x="123" y="321"/>
                      <a:pt x="222" y="210"/>
                    </a:cubicBezTo>
                    <a:cubicBezTo>
                      <a:pt x="257" y="179"/>
                      <a:pt x="299" y="165"/>
                      <a:pt x="340" y="165"/>
                    </a:cubicBezTo>
                    <a:close/>
                    <a:moveTo>
                      <a:pt x="333" y="1"/>
                    </a:moveTo>
                    <a:cubicBezTo>
                      <a:pt x="173" y="1"/>
                      <a:pt x="49" y="112"/>
                      <a:pt x="13" y="259"/>
                    </a:cubicBezTo>
                    <a:cubicBezTo>
                      <a:pt x="0" y="284"/>
                      <a:pt x="0" y="309"/>
                      <a:pt x="0" y="333"/>
                    </a:cubicBezTo>
                    <a:cubicBezTo>
                      <a:pt x="0" y="370"/>
                      <a:pt x="0" y="407"/>
                      <a:pt x="13" y="432"/>
                    </a:cubicBezTo>
                    <a:cubicBezTo>
                      <a:pt x="62" y="598"/>
                      <a:pt x="204" y="681"/>
                      <a:pt x="345" y="681"/>
                    </a:cubicBezTo>
                    <a:cubicBezTo>
                      <a:pt x="487" y="681"/>
                      <a:pt x="629" y="598"/>
                      <a:pt x="678" y="432"/>
                    </a:cubicBezTo>
                    <a:cubicBezTo>
                      <a:pt x="690" y="407"/>
                      <a:pt x="690" y="370"/>
                      <a:pt x="690" y="333"/>
                    </a:cubicBezTo>
                    <a:cubicBezTo>
                      <a:pt x="690" y="309"/>
                      <a:pt x="690" y="284"/>
                      <a:pt x="678" y="259"/>
                    </a:cubicBezTo>
                    <a:cubicBezTo>
                      <a:pt x="641" y="112"/>
                      <a:pt x="518" y="1"/>
                      <a:pt x="35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69" name="Google Shape;3217;p169">
              <a:extLst>
                <a:ext uri="{FF2B5EF4-FFF2-40B4-BE49-F238E27FC236}">
                  <a16:creationId xmlns:a16="http://schemas.microsoft.com/office/drawing/2014/main" id="{728B6EB0-92DB-11D4-CFEA-BCBD9EAC8837}"/>
                </a:ext>
              </a:extLst>
            </p:cNvPr>
            <p:cNvSpPr/>
            <p:nvPr/>
          </p:nvSpPr>
          <p:spPr>
            <a:xfrm>
              <a:off x="6415794" y="2413354"/>
              <a:ext cx="1183718" cy="1461713"/>
            </a:xfrm>
            <a:custGeom>
              <a:avLst/>
              <a:gdLst/>
              <a:ahLst/>
              <a:cxnLst/>
              <a:rect l="l" t="t" r="r" b="b"/>
              <a:pathLst>
                <a:path w="2811" h="3648" extrusionOk="0">
                  <a:moveTo>
                    <a:pt x="1366" y="241"/>
                  </a:moveTo>
                  <a:cubicBezTo>
                    <a:pt x="1630" y="241"/>
                    <a:pt x="1900" y="338"/>
                    <a:pt x="2120" y="555"/>
                  </a:cubicBezTo>
                  <a:cubicBezTo>
                    <a:pt x="2810" y="1245"/>
                    <a:pt x="2330" y="2416"/>
                    <a:pt x="1356" y="2416"/>
                  </a:cubicBezTo>
                  <a:cubicBezTo>
                    <a:pt x="765" y="2416"/>
                    <a:pt x="272" y="1935"/>
                    <a:pt x="272" y="1344"/>
                  </a:cubicBezTo>
                  <a:cubicBezTo>
                    <a:pt x="264" y="681"/>
                    <a:pt x="803" y="241"/>
                    <a:pt x="1366" y="241"/>
                  </a:cubicBezTo>
                  <a:close/>
                  <a:moveTo>
                    <a:pt x="1356" y="1"/>
                  </a:moveTo>
                  <a:cubicBezTo>
                    <a:pt x="605" y="1"/>
                    <a:pt x="1" y="604"/>
                    <a:pt x="1" y="1356"/>
                  </a:cubicBezTo>
                  <a:cubicBezTo>
                    <a:pt x="1" y="2391"/>
                    <a:pt x="1184" y="3512"/>
                    <a:pt x="1344" y="3648"/>
                  </a:cubicBezTo>
                  <a:lnTo>
                    <a:pt x="1369" y="3648"/>
                  </a:lnTo>
                  <a:cubicBezTo>
                    <a:pt x="1529" y="3512"/>
                    <a:pt x="2712" y="2453"/>
                    <a:pt x="2712" y="1356"/>
                  </a:cubicBezTo>
                  <a:cubicBezTo>
                    <a:pt x="2712" y="604"/>
                    <a:pt x="2108" y="1"/>
                    <a:pt x="1356" y="1"/>
                  </a:cubicBezTo>
                  <a:close/>
                </a:path>
              </a:pathLst>
            </a:custGeom>
            <a:solidFill>
              <a:srgbClr val="EF53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225;p169">
              <a:extLst>
                <a:ext uri="{FF2B5EF4-FFF2-40B4-BE49-F238E27FC236}">
                  <a16:creationId xmlns:a16="http://schemas.microsoft.com/office/drawing/2014/main" id="{99F2ACCF-9E77-F51C-D5E9-CC7CB7DFC1F8}"/>
                </a:ext>
              </a:extLst>
            </p:cNvPr>
            <p:cNvSpPr/>
            <p:nvPr/>
          </p:nvSpPr>
          <p:spPr>
            <a:xfrm>
              <a:off x="6841532" y="3880680"/>
              <a:ext cx="290979" cy="273267"/>
            </a:xfrm>
            <a:custGeom>
              <a:avLst/>
              <a:gdLst/>
              <a:ahLst/>
              <a:cxnLst/>
              <a:rect l="l" t="t" r="r" b="b"/>
              <a:pathLst>
                <a:path w="691" h="682" extrusionOk="0">
                  <a:moveTo>
                    <a:pt x="340" y="165"/>
                  </a:moveTo>
                  <a:cubicBezTo>
                    <a:pt x="431" y="165"/>
                    <a:pt x="518" y="232"/>
                    <a:pt x="518" y="333"/>
                  </a:cubicBezTo>
                  <a:cubicBezTo>
                    <a:pt x="518" y="420"/>
                    <a:pt x="444" y="506"/>
                    <a:pt x="345" y="506"/>
                  </a:cubicBezTo>
                  <a:cubicBezTo>
                    <a:pt x="197" y="494"/>
                    <a:pt x="123" y="321"/>
                    <a:pt x="222" y="210"/>
                  </a:cubicBezTo>
                  <a:cubicBezTo>
                    <a:pt x="257" y="179"/>
                    <a:pt x="299" y="165"/>
                    <a:pt x="340" y="165"/>
                  </a:cubicBezTo>
                  <a:close/>
                  <a:moveTo>
                    <a:pt x="333" y="1"/>
                  </a:moveTo>
                  <a:cubicBezTo>
                    <a:pt x="173" y="1"/>
                    <a:pt x="49" y="112"/>
                    <a:pt x="13" y="259"/>
                  </a:cubicBezTo>
                  <a:cubicBezTo>
                    <a:pt x="0" y="284"/>
                    <a:pt x="0" y="309"/>
                    <a:pt x="0" y="333"/>
                  </a:cubicBezTo>
                  <a:cubicBezTo>
                    <a:pt x="0" y="370"/>
                    <a:pt x="0" y="407"/>
                    <a:pt x="13" y="432"/>
                  </a:cubicBezTo>
                  <a:cubicBezTo>
                    <a:pt x="62" y="598"/>
                    <a:pt x="204" y="681"/>
                    <a:pt x="345" y="681"/>
                  </a:cubicBezTo>
                  <a:cubicBezTo>
                    <a:pt x="487" y="681"/>
                    <a:pt x="629" y="598"/>
                    <a:pt x="678" y="432"/>
                  </a:cubicBezTo>
                  <a:cubicBezTo>
                    <a:pt x="690" y="407"/>
                    <a:pt x="690" y="370"/>
                    <a:pt x="690" y="333"/>
                  </a:cubicBezTo>
                  <a:cubicBezTo>
                    <a:pt x="690" y="309"/>
                    <a:pt x="690" y="284"/>
                    <a:pt x="678" y="259"/>
                  </a:cubicBezTo>
                  <a:cubicBezTo>
                    <a:pt x="641" y="112"/>
                    <a:pt x="518" y="1"/>
                    <a:pt x="358" y="1"/>
                  </a:cubicBezTo>
                  <a:close/>
                </a:path>
              </a:pathLst>
            </a:custGeom>
            <a:solidFill>
              <a:srgbClr val="EF53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E4D6D94C-087C-6489-C4A4-117106E17B54}"/>
              </a:ext>
            </a:extLst>
          </p:cNvPr>
          <p:cNvSpPr txBox="1"/>
          <p:nvPr/>
        </p:nvSpPr>
        <p:spPr>
          <a:xfrm>
            <a:off x="1842811" y="2156810"/>
            <a:ext cx="1200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200" b="1" i="0" dirty="0">
                <a:solidFill>
                  <a:srgbClr val="242021"/>
                </a:solidFill>
                <a:effectLst/>
              </a:rPr>
              <a:t>Minat atau bakat dalam diri seseorang</a:t>
            </a:r>
            <a:endParaRPr lang="en-ID" sz="1200" b="1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9C6B8AC-B0AE-351E-3B04-09E3D74B3967}"/>
              </a:ext>
            </a:extLst>
          </p:cNvPr>
          <p:cNvSpPr txBox="1"/>
          <p:nvPr/>
        </p:nvSpPr>
        <p:spPr>
          <a:xfrm>
            <a:off x="3152854" y="2303462"/>
            <a:ext cx="9626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0" dirty="0">
                <a:solidFill>
                  <a:srgbClr val="242021"/>
                </a:solidFill>
                <a:effectLst/>
              </a:rPr>
              <a:t>Moda</a:t>
            </a:r>
            <a:r>
              <a:rPr lang="en-US" sz="1200" b="1" dirty="0">
                <a:solidFill>
                  <a:srgbClr val="242021"/>
                </a:solidFill>
              </a:rPr>
              <a:t>l </a:t>
            </a:r>
            <a:r>
              <a:rPr lang="en-US" sz="1200" b="1" dirty="0" err="1">
                <a:solidFill>
                  <a:srgbClr val="242021"/>
                </a:solidFill>
              </a:rPr>
              <a:t>secara</a:t>
            </a:r>
            <a:r>
              <a:rPr lang="en-US" sz="1200" b="1" dirty="0">
                <a:solidFill>
                  <a:srgbClr val="242021"/>
                </a:solidFill>
              </a:rPr>
              <a:t> </a:t>
            </a:r>
            <a:r>
              <a:rPr lang="en-US" sz="1200" b="1" dirty="0" err="1">
                <a:solidFill>
                  <a:srgbClr val="242021"/>
                </a:solidFill>
              </a:rPr>
              <a:t>luas</a:t>
            </a:r>
            <a:endParaRPr lang="en-ID" sz="1200" b="1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A19648D-6336-3EE9-3117-B4A7242B294A}"/>
              </a:ext>
            </a:extLst>
          </p:cNvPr>
          <p:cNvSpPr txBox="1"/>
          <p:nvPr/>
        </p:nvSpPr>
        <p:spPr>
          <a:xfrm>
            <a:off x="4148936" y="2112596"/>
            <a:ext cx="110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1200" b="1" i="0" dirty="0">
                <a:solidFill>
                  <a:srgbClr val="242021"/>
                </a:solidFill>
                <a:effectLst/>
              </a:rPr>
              <a:t>Waktu </a:t>
            </a:r>
            <a:r>
              <a:rPr lang="en-ID" sz="1200" b="1" i="0" dirty="0" err="1">
                <a:solidFill>
                  <a:srgbClr val="242021"/>
                </a:solidFill>
                <a:effectLst/>
              </a:rPr>
              <a:t>untuk</a:t>
            </a:r>
            <a:r>
              <a:rPr lang="en-ID" sz="1200" b="1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200" b="1" i="0" dirty="0" err="1">
                <a:solidFill>
                  <a:srgbClr val="242021"/>
                </a:solidFill>
                <a:effectLst/>
              </a:rPr>
              <a:t>menikmati</a:t>
            </a:r>
            <a:r>
              <a:rPr lang="en-ID" sz="1200" b="1" i="0" dirty="0">
                <a:solidFill>
                  <a:srgbClr val="242021"/>
                </a:solidFill>
                <a:effectLst/>
              </a:rPr>
              <a:t> </a:t>
            </a:r>
            <a:r>
              <a:rPr lang="en-ID" sz="1200" b="1" i="0" dirty="0" err="1">
                <a:solidFill>
                  <a:srgbClr val="242021"/>
                </a:solidFill>
                <a:effectLst/>
              </a:rPr>
              <a:t>hasil</a:t>
            </a:r>
            <a:endParaRPr lang="en-ID" sz="1200" b="1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02F8B71-6279-CAC7-72C5-4650EF96A4F4}"/>
              </a:ext>
            </a:extLst>
          </p:cNvPr>
          <p:cNvSpPr txBox="1"/>
          <p:nvPr/>
        </p:nvSpPr>
        <p:spPr>
          <a:xfrm>
            <a:off x="5305096" y="2266118"/>
            <a:ext cx="1156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sz="1200" b="1" i="0" dirty="0">
                <a:solidFill>
                  <a:srgbClr val="242021"/>
                </a:solidFill>
                <a:effectLst/>
              </a:rPr>
              <a:t>Pertimbangkan margin laba</a:t>
            </a:r>
            <a:endParaRPr lang="en-ID" sz="1200" b="1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F92BB3C-BF0B-604D-D234-5328675DDAC7}"/>
              </a:ext>
            </a:extLst>
          </p:cNvPr>
          <p:cNvSpPr txBox="1"/>
          <p:nvPr/>
        </p:nvSpPr>
        <p:spPr>
          <a:xfrm>
            <a:off x="2464356" y="3201106"/>
            <a:ext cx="397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en-ID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AC2A787-A56D-17FF-71E2-D97C9A710A89}"/>
              </a:ext>
            </a:extLst>
          </p:cNvPr>
          <p:cNvSpPr txBox="1"/>
          <p:nvPr/>
        </p:nvSpPr>
        <p:spPr>
          <a:xfrm>
            <a:off x="3512535" y="3201106"/>
            <a:ext cx="629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en-ID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5B5B816-9328-022F-ED2D-68697C0786DB}"/>
              </a:ext>
            </a:extLst>
          </p:cNvPr>
          <p:cNvSpPr txBox="1"/>
          <p:nvPr/>
        </p:nvSpPr>
        <p:spPr>
          <a:xfrm>
            <a:off x="4622405" y="3162883"/>
            <a:ext cx="397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lang="en-ID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6DCE8C7-F390-A4D1-1D32-618A54060567}"/>
              </a:ext>
            </a:extLst>
          </p:cNvPr>
          <p:cNvSpPr txBox="1"/>
          <p:nvPr/>
        </p:nvSpPr>
        <p:spPr>
          <a:xfrm>
            <a:off x="5730676" y="3184580"/>
            <a:ext cx="38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lang="en-ID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6040BC0-098A-9A6E-4373-45E12682218E}"/>
              </a:ext>
            </a:extLst>
          </p:cNvPr>
          <p:cNvSpPr txBox="1"/>
          <p:nvPr/>
        </p:nvSpPr>
        <p:spPr>
          <a:xfrm>
            <a:off x="6874541" y="3175006"/>
            <a:ext cx="38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5</a:t>
            </a:r>
            <a:endParaRPr lang="en-ID" sz="20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36E3F36-637A-7931-838B-CE30DB4E6814}"/>
              </a:ext>
            </a:extLst>
          </p:cNvPr>
          <p:cNvSpPr txBox="1"/>
          <p:nvPr/>
        </p:nvSpPr>
        <p:spPr>
          <a:xfrm>
            <a:off x="6548635" y="2084021"/>
            <a:ext cx="962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0" dirty="0" err="1">
                <a:solidFill>
                  <a:srgbClr val="242021"/>
                </a:solidFill>
                <a:effectLst/>
              </a:rPr>
              <a:t>Pengalaman</a:t>
            </a:r>
            <a:r>
              <a:rPr lang="en-US" sz="1200" b="1" i="0" dirty="0">
                <a:solidFill>
                  <a:srgbClr val="242021"/>
                </a:solidFill>
                <a:effectLst/>
              </a:rPr>
              <a:t> </a:t>
            </a:r>
            <a:r>
              <a:rPr lang="en-US" sz="1200" b="1" i="0" dirty="0" err="1">
                <a:solidFill>
                  <a:srgbClr val="242021"/>
                </a:solidFill>
                <a:effectLst/>
              </a:rPr>
              <a:t>pribadi</a:t>
            </a:r>
            <a:r>
              <a:rPr lang="en-US" sz="1200" b="1" i="0" dirty="0">
                <a:solidFill>
                  <a:srgbClr val="242021"/>
                </a:solidFill>
                <a:effectLst/>
              </a:rPr>
              <a:t> atau orang lain</a:t>
            </a:r>
            <a:endParaRPr lang="en-ID" sz="1200" b="1" dirty="0"/>
          </a:p>
        </p:txBody>
      </p:sp>
    </p:spTree>
    <p:extLst>
      <p:ext uri="{BB962C8B-B14F-4D97-AF65-F5344CB8AC3E}">
        <p14:creationId xmlns:p14="http://schemas.microsoft.com/office/powerpoint/2010/main" val="35986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8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23850"/>
            <a:ext cx="9982200" cy="5730730"/>
          </a:xfrm>
          <a:prstGeom prst="rect">
            <a:avLst/>
          </a:prstGeom>
        </p:spPr>
      </p:pic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1819;p149">
            <a:extLst>
              <a:ext uri="{FF2B5EF4-FFF2-40B4-BE49-F238E27FC236}">
                <a16:creationId xmlns:a16="http://schemas.microsoft.com/office/drawing/2014/main" id="{7E523D22-4098-41E3-2452-9CE0D4AD91B1}"/>
              </a:ext>
            </a:extLst>
          </p:cNvPr>
          <p:cNvSpPr txBox="1"/>
          <p:nvPr/>
        </p:nvSpPr>
        <p:spPr>
          <a:xfrm>
            <a:off x="4461785" y="1097260"/>
            <a:ext cx="14334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1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sp>
        <p:nvSpPr>
          <p:cNvPr id="38" name="Google Shape;1823;p149">
            <a:extLst>
              <a:ext uri="{FF2B5EF4-FFF2-40B4-BE49-F238E27FC236}">
                <a16:creationId xmlns:a16="http://schemas.microsoft.com/office/drawing/2014/main" id="{9FEC4F95-760B-DEC5-C648-B38B813D1FF9}"/>
              </a:ext>
            </a:extLst>
          </p:cNvPr>
          <p:cNvSpPr txBox="1"/>
          <p:nvPr/>
        </p:nvSpPr>
        <p:spPr>
          <a:xfrm>
            <a:off x="3645632" y="2218145"/>
            <a:ext cx="13245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3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sp>
        <p:nvSpPr>
          <p:cNvPr id="39" name="Google Shape;1824;p149">
            <a:extLst>
              <a:ext uri="{FF2B5EF4-FFF2-40B4-BE49-F238E27FC236}">
                <a16:creationId xmlns:a16="http://schemas.microsoft.com/office/drawing/2014/main" id="{C6BB5669-CD09-C677-9990-4BB72013EBE4}"/>
              </a:ext>
            </a:extLst>
          </p:cNvPr>
          <p:cNvSpPr txBox="1"/>
          <p:nvPr/>
        </p:nvSpPr>
        <p:spPr>
          <a:xfrm>
            <a:off x="1854911" y="3430167"/>
            <a:ext cx="1308600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rPr>
              <a:t>4</a:t>
            </a:r>
            <a:endParaRPr sz="1600" b="1" dirty="0">
              <a:solidFill>
                <a:srgbClr val="31414D"/>
              </a:solidFill>
              <a:latin typeface="Squada One"/>
              <a:ea typeface="Squada One"/>
              <a:cs typeface="Squada One"/>
              <a:sym typeface="Squada One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461619" y="1336360"/>
            <a:ext cx="1433400" cy="668252"/>
            <a:chOff x="4461619" y="1336360"/>
            <a:chExt cx="1433400" cy="668252"/>
          </a:xfrm>
        </p:grpSpPr>
        <p:sp>
          <p:nvSpPr>
            <p:cNvPr id="33" name="Google Shape;1820;p149">
              <a:extLst>
                <a:ext uri="{FF2B5EF4-FFF2-40B4-BE49-F238E27FC236}">
                  <a16:creationId xmlns:a16="http://schemas.microsoft.com/office/drawing/2014/main" id="{1FBC4F2D-D7E0-C915-C526-9B03BD8A82A6}"/>
                </a:ext>
              </a:extLst>
            </p:cNvPr>
            <p:cNvSpPr txBox="1"/>
            <p:nvPr/>
          </p:nvSpPr>
          <p:spPr>
            <a:xfrm>
              <a:off x="4461619" y="1336360"/>
              <a:ext cx="1433400" cy="57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Memilih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bidang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usaha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yang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diminati</a:t>
              </a:r>
              <a:endParaRPr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44" name="Google Shape;1829;p149">
              <a:extLst>
                <a:ext uri="{FF2B5EF4-FFF2-40B4-BE49-F238E27FC236}">
                  <a16:creationId xmlns:a16="http://schemas.microsoft.com/office/drawing/2014/main" id="{C248CCDE-33A6-E647-F1E6-E7687EEE8251}"/>
                </a:ext>
              </a:extLst>
            </p:cNvPr>
            <p:cNvCxnSpPr/>
            <p:nvPr/>
          </p:nvCxnSpPr>
          <p:spPr>
            <a:xfrm>
              <a:off x="5174578" y="1836612"/>
              <a:ext cx="0" cy="168000"/>
            </a:xfrm>
            <a:prstGeom prst="straightConnector1">
              <a:avLst/>
            </a:pr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grpSp>
        <p:nvGrpSpPr>
          <p:cNvPr id="94" name="Group 93"/>
          <p:cNvGrpSpPr/>
          <p:nvPr/>
        </p:nvGrpSpPr>
        <p:grpSpPr>
          <a:xfrm>
            <a:off x="7000823" y="2315510"/>
            <a:ext cx="1473776" cy="716598"/>
            <a:chOff x="7000823" y="2315510"/>
            <a:chExt cx="1473776" cy="716598"/>
          </a:xfrm>
        </p:grpSpPr>
        <p:sp>
          <p:nvSpPr>
            <p:cNvPr id="34" name="Google Shape;1821;p149">
              <a:extLst>
                <a:ext uri="{FF2B5EF4-FFF2-40B4-BE49-F238E27FC236}">
                  <a16:creationId xmlns:a16="http://schemas.microsoft.com/office/drawing/2014/main" id="{F837D8EF-94AC-5B14-0BBE-6AFC0403389C}"/>
                </a:ext>
              </a:extLst>
            </p:cNvPr>
            <p:cNvSpPr txBox="1"/>
            <p:nvPr/>
          </p:nvSpPr>
          <p:spPr>
            <a:xfrm>
              <a:off x="7161799" y="2315510"/>
              <a:ext cx="1312800" cy="29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31414D"/>
                  </a:solidFill>
                  <a:latin typeface="Squada One"/>
                  <a:ea typeface="Squada One"/>
                  <a:cs typeface="Squada One"/>
                  <a:sym typeface="Squada One"/>
                </a:rPr>
                <a:t>2</a:t>
              </a:r>
              <a:endParaRPr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7000823" y="2487308"/>
              <a:ext cx="1473776" cy="544800"/>
              <a:chOff x="7000823" y="2487308"/>
              <a:chExt cx="1473776" cy="544800"/>
            </a:xfrm>
          </p:grpSpPr>
          <p:sp>
            <p:nvSpPr>
              <p:cNvPr id="36" name="Google Shape;1822;p149">
                <a:extLst>
                  <a:ext uri="{FF2B5EF4-FFF2-40B4-BE49-F238E27FC236}">
                    <a16:creationId xmlns:a16="http://schemas.microsoft.com/office/drawing/2014/main" id="{12EF0F92-5267-E1BE-4B2A-32CA14DA8587}"/>
                  </a:ext>
                </a:extLst>
              </p:cNvPr>
              <p:cNvSpPr txBox="1"/>
              <p:nvPr/>
            </p:nvSpPr>
            <p:spPr>
              <a:xfrm>
                <a:off x="7161799" y="2487308"/>
                <a:ext cx="1312800" cy="54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>
                  <a:spcAft>
                    <a:spcPts val="1600"/>
                  </a:spcAft>
                </a:pP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Memperluas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dan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memperbanyak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jaringan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bisnis</a:t>
                </a:r>
                <a:endPara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endParaRPr>
              </a:p>
            </p:txBody>
          </p:sp>
          <p:cxnSp>
            <p:nvCxnSpPr>
              <p:cNvPr id="45" name="Google Shape;1830;p149">
                <a:extLst>
                  <a:ext uri="{FF2B5EF4-FFF2-40B4-BE49-F238E27FC236}">
                    <a16:creationId xmlns:a16="http://schemas.microsoft.com/office/drawing/2014/main" id="{7E2DCA8C-2CF4-8A45-479F-2BA127EA6D67}"/>
                  </a:ext>
                </a:extLst>
              </p:cNvPr>
              <p:cNvCxnSpPr/>
              <p:nvPr/>
            </p:nvCxnSpPr>
            <p:spPr>
              <a:xfrm rot="10800000">
                <a:off x="7000823" y="2673398"/>
                <a:ext cx="201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</p:grpSp>
      </p:grpSp>
      <p:sp>
        <p:nvSpPr>
          <p:cNvPr id="49" name="Google Shape;1834;p149">
            <a:extLst>
              <a:ext uri="{FF2B5EF4-FFF2-40B4-BE49-F238E27FC236}">
                <a16:creationId xmlns:a16="http://schemas.microsoft.com/office/drawing/2014/main" id="{D206B027-E960-BC95-CF3D-D56DEE4D77F8}"/>
              </a:ext>
            </a:extLst>
          </p:cNvPr>
          <p:cNvSpPr/>
          <p:nvPr/>
        </p:nvSpPr>
        <p:spPr>
          <a:xfrm>
            <a:off x="4322358" y="2770929"/>
            <a:ext cx="2586190" cy="504770"/>
          </a:xfrm>
          <a:custGeom>
            <a:avLst/>
            <a:gdLst/>
            <a:ahLst/>
            <a:cxnLst/>
            <a:rect l="l" t="t" r="r" b="b"/>
            <a:pathLst>
              <a:path w="187100" h="36518" extrusionOk="0">
                <a:moveTo>
                  <a:pt x="184395" y="1"/>
                </a:moveTo>
                <a:cubicBezTo>
                  <a:pt x="183150" y="9468"/>
                  <a:pt x="178309" y="17908"/>
                  <a:pt x="171438" y="23994"/>
                </a:cubicBezTo>
                <a:cubicBezTo>
                  <a:pt x="164432" y="30080"/>
                  <a:pt x="155425" y="33812"/>
                  <a:pt x="145498" y="33812"/>
                </a:cubicBezTo>
                <a:lnTo>
                  <a:pt x="1" y="33812"/>
                </a:lnTo>
                <a:lnTo>
                  <a:pt x="1" y="36517"/>
                </a:lnTo>
                <a:lnTo>
                  <a:pt x="145498" y="36517"/>
                </a:lnTo>
                <a:cubicBezTo>
                  <a:pt x="156101" y="36517"/>
                  <a:pt x="165785" y="32568"/>
                  <a:pt x="173223" y="26022"/>
                </a:cubicBezTo>
                <a:cubicBezTo>
                  <a:pt x="180554" y="19612"/>
                  <a:pt x="185747" y="10469"/>
                  <a:pt x="187100" y="326"/>
                </a:cubicBezTo>
                <a:lnTo>
                  <a:pt x="184395" y="1"/>
                </a:lnTo>
                <a:close/>
              </a:path>
            </a:pathLst>
          </a:cu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" name="Google Shape;1835;p149">
            <a:extLst>
              <a:ext uri="{FF2B5EF4-FFF2-40B4-BE49-F238E27FC236}">
                <a16:creationId xmlns:a16="http://schemas.microsoft.com/office/drawing/2014/main" id="{B37161B7-1AFD-F5C1-8038-41F2927CBFBC}"/>
              </a:ext>
            </a:extLst>
          </p:cNvPr>
          <p:cNvGrpSpPr/>
          <p:nvPr/>
        </p:nvGrpSpPr>
        <p:grpSpPr>
          <a:xfrm>
            <a:off x="3351193" y="2004595"/>
            <a:ext cx="3633304" cy="2504815"/>
            <a:chOff x="2755349" y="2081285"/>
            <a:chExt cx="3633304" cy="2504815"/>
          </a:xfrm>
        </p:grpSpPr>
        <p:sp>
          <p:nvSpPr>
            <p:cNvPr id="51" name="Google Shape;1836;p149">
              <a:extLst>
                <a:ext uri="{FF2B5EF4-FFF2-40B4-BE49-F238E27FC236}">
                  <a16:creationId xmlns:a16="http://schemas.microsoft.com/office/drawing/2014/main" id="{CEDE3750-C5BB-910E-6B42-00E50A25AE9C}"/>
                </a:ext>
              </a:extLst>
            </p:cNvPr>
            <p:cNvSpPr/>
            <p:nvPr/>
          </p:nvSpPr>
          <p:spPr>
            <a:xfrm rot="5400000">
              <a:off x="4466820" y="2096197"/>
              <a:ext cx="223883" cy="194059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837;p149">
              <a:extLst>
                <a:ext uri="{FF2B5EF4-FFF2-40B4-BE49-F238E27FC236}">
                  <a16:creationId xmlns:a16="http://schemas.microsoft.com/office/drawing/2014/main" id="{A0013D6C-9A72-A09B-D1CC-1D4A91974A7F}"/>
                </a:ext>
              </a:extLst>
            </p:cNvPr>
            <p:cNvSpPr/>
            <p:nvPr/>
          </p:nvSpPr>
          <p:spPr>
            <a:xfrm rot="5400000">
              <a:off x="6179663" y="2644039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838;p149">
              <a:extLst>
                <a:ext uri="{FF2B5EF4-FFF2-40B4-BE49-F238E27FC236}">
                  <a16:creationId xmlns:a16="http://schemas.microsoft.com/office/drawing/2014/main" id="{345F6C28-78A0-27B2-CE3D-66AAE16E5BE5}"/>
                </a:ext>
              </a:extLst>
            </p:cNvPr>
            <p:cNvSpPr/>
            <p:nvPr/>
          </p:nvSpPr>
          <p:spPr>
            <a:xfrm rot="5400000">
              <a:off x="5172457" y="4377109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39;p149">
              <a:extLst>
                <a:ext uri="{FF2B5EF4-FFF2-40B4-BE49-F238E27FC236}">
                  <a16:creationId xmlns:a16="http://schemas.microsoft.com/office/drawing/2014/main" id="{4578CA14-707A-58A4-4BD5-B9EC338C9BE4}"/>
                </a:ext>
              </a:extLst>
            </p:cNvPr>
            <p:cNvSpPr/>
            <p:nvPr/>
          </p:nvSpPr>
          <p:spPr>
            <a:xfrm rot="5400000">
              <a:off x="2740436" y="3795401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40;p149">
              <a:extLst>
                <a:ext uri="{FF2B5EF4-FFF2-40B4-BE49-F238E27FC236}">
                  <a16:creationId xmlns:a16="http://schemas.microsoft.com/office/drawing/2014/main" id="{09D80FB5-B522-C7F2-6AB8-9625B9793A58}"/>
                </a:ext>
              </a:extLst>
            </p:cNvPr>
            <p:cNvSpPr/>
            <p:nvPr/>
          </p:nvSpPr>
          <p:spPr>
            <a:xfrm rot="5400000">
              <a:off x="3515282" y="3230700"/>
              <a:ext cx="223904" cy="194077"/>
            </a:xfrm>
            <a:custGeom>
              <a:avLst/>
              <a:gdLst/>
              <a:ahLst/>
              <a:cxnLst/>
              <a:rect l="l" t="t" r="r" b="b"/>
              <a:pathLst>
                <a:path w="31949" h="27693" extrusionOk="0">
                  <a:moveTo>
                    <a:pt x="7959" y="1"/>
                  </a:moveTo>
                  <a:lnTo>
                    <a:pt x="1" y="13847"/>
                  </a:lnTo>
                  <a:lnTo>
                    <a:pt x="7959" y="27693"/>
                  </a:lnTo>
                  <a:lnTo>
                    <a:pt x="23991" y="27693"/>
                  </a:lnTo>
                  <a:lnTo>
                    <a:pt x="31949" y="13847"/>
                  </a:lnTo>
                  <a:lnTo>
                    <a:pt x="23991" y="1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" name="Google Shape;1841;p149">
              <a:extLst>
                <a:ext uri="{FF2B5EF4-FFF2-40B4-BE49-F238E27FC236}">
                  <a16:creationId xmlns:a16="http://schemas.microsoft.com/office/drawing/2014/main" id="{9FE1B5CD-D0BB-1A82-4998-F580973549DB}"/>
                </a:ext>
              </a:extLst>
            </p:cNvPr>
            <p:cNvGrpSpPr/>
            <p:nvPr/>
          </p:nvGrpSpPr>
          <p:grpSpPr>
            <a:xfrm>
              <a:off x="2827597" y="2174550"/>
              <a:ext cx="3480388" cy="2318350"/>
              <a:chOff x="2827597" y="2174550"/>
              <a:chExt cx="3480388" cy="2318350"/>
            </a:xfrm>
          </p:grpSpPr>
          <p:sp>
            <p:nvSpPr>
              <p:cNvPr id="57" name="Google Shape;1842;p149">
                <a:extLst>
                  <a:ext uri="{FF2B5EF4-FFF2-40B4-BE49-F238E27FC236}">
                    <a16:creationId xmlns:a16="http://schemas.microsoft.com/office/drawing/2014/main" id="{5D0955E5-29FE-CEC2-F726-4FA4D2197514}"/>
                  </a:ext>
                </a:extLst>
              </p:cNvPr>
              <p:cNvSpPr/>
              <p:nvPr/>
            </p:nvSpPr>
            <p:spPr>
              <a:xfrm>
                <a:off x="2914725" y="2174550"/>
                <a:ext cx="1566831" cy="3739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843;p149">
                <a:extLst>
                  <a:ext uri="{FF2B5EF4-FFF2-40B4-BE49-F238E27FC236}">
                    <a16:creationId xmlns:a16="http://schemas.microsoft.com/office/drawing/2014/main" id="{AFB4C0B1-8283-5E4E-2012-75D58D1805F7}"/>
                  </a:ext>
                </a:extLst>
              </p:cNvPr>
              <p:cNvSpPr/>
              <p:nvPr/>
            </p:nvSpPr>
            <p:spPr>
              <a:xfrm>
                <a:off x="4323653" y="4455510"/>
                <a:ext cx="863877" cy="37390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844;p149">
                <a:extLst>
                  <a:ext uri="{FF2B5EF4-FFF2-40B4-BE49-F238E27FC236}">
                    <a16:creationId xmlns:a16="http://schemas.microsoft.com/office/drawing/2014/main" id="{009CD387-6F72-7B53-36A6-9379EB22834C}"/>
                  </a:ext>
                </a:extLst>
              </p:cNvPr>
              <p:cNvSpPr/>
              <p:nvPr/>
            </p:nvSpPr>
            <p:spPr>
              <a:xfrm>
                <a:off x="2827597" y="3988087"/>
                <a:ext cx="1775984" cy="504770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845;p149">
                <a:extLst>
                  <a:ext uri="{FF2B5EF4-FFF2-40B4-BE49-F238E27FC236}">
                    <a16:creationId xmlns:a16="http://schemas.microsoft.com/office/drawing/2014/main" id="{0F2EF05D-0F58-07F0-8FA6-CA961DBB8DAB}"/>
                  </a:ext>
                </a:extLst>
              </p:cNvPr>
              <p:cNvSpPr/>
              <p:nvPr/>
            </p:nvSpPr>
            <p:spPr>
              <a:xfrm>
                <a:off x="2830597" y="3315031"/>
                <a:ext cx="699543" cy="49054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846;p149">
                <a:extLst>
                  <a:ext uri="{FF2B5EF4-FFF2-40B4-BE49-F238E27FC236}">
                    <a16:creationId xmlns:a16="http://schemas.microsoft.com/office/drawing/2014/main" id="{5A029411-E011-E929-95D7-738DFD8186ED}"/>
                  </a:ext>
                </a:extLst>
              </p:cNvPr>
              <p:cNvSpPr/>
              <p:nvPr/>
            </p:nvSpPr>
            <p:spPr>
              <a:xfrm>
                <a:off x="5381564" y="4455510"/>
                <a:ext cx="863877" cy="37390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2" name="Google Shape;1847;p149">
                <a:extLst>
                  <a:ext uri="{FF2B5EF4-FFF2-40B4-BE49-F238E27FC236}">
                    <a16:creationId xmlns:a16="http://schemas.microsoft.com/office/drawing/2014/main" id="{EA210D2E-BB0A-9A1C-E856-F6A44EB646E1}"/>
                  </a:ext>
                </a:extLst>
              </p:cNvPr>
              <p:cNvGrpSpPr/>
              <p:nvPr/>
            </p:nvGrpSpPr>
            <p:grpSpPr>
              <a:xfrm>
                <a:off x="4694072" y="2174563"/>
                <a:ext cx="1613913" cy="474844"/>
                <a:chOff x="4694072" y="2174563"/>
                <a:chExt cx="1613913" cy="474844"/>
              </a:xfrm>
            </p:grpSpPr>
            <p:sp>
              <p:nvSpPr>
                <p:cNvPr id="63" name="Google Shape;1848;p149">
                  <a:extLst>
                    <a:ext uri="{FF2B5EF4-FFF2-40B4-BE49-F238E27FC236}">
                      <a16:creationId xmlns:a16="http://schemas.microsoft.com/office/drawing/2014/main" id="{B16E5232-BE42-968C-5081-0AF44F1943DE}"/>
                    </a:ext>
                  </a:extLst>
                </p:cNvPr>
                <p:cNvSpPr/>
                <p:nvPr/>
              </p:nvSpPr>
              <p:spPr>
                <a:xfrm>
                  <a:off x="5108551" y="2174563"/>
                  <a:ext cx="1199434" cy="4748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74" h="34353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45524" y="2705"/>
                      </a:lnTo>
                      <a:cubicBezTo>
                        <a:pt x="54991" y="2705"/>
                        <a:pt x="63674" y="6195"/>
                        <a:pt x="70545" y="11821"/>
                      </a:cubicBezTo>
                      <a:cubicBezTo>
                        <a:pt x="77415" y="17582"/>
                        <a:pt x="82284" y="25454"/>
                        <a:pt x="84177" y="34353"/>
                      </a:cubicBezTo>
                      <a:lnTo>
                        <a:pt x="86774" y="33920"/>
                      </a:lnTo>
                      <a:cubicBezTo>
                        <a:pt x="84854" y="24345"/>
                        <a:pt x="79579" y="15878"/>
                        <a:pt x="72249" y="9792"/>
                      </a:cubicBezTo>
                      <a:cubicBezTo>
                        <a:pt x="65027" y="3706"/>
                        <a:pt x="55668" y="0"/>
                        <a:pt x="45524" y="0"/>
                      </a:cubicBezTo>
                      <a:close/>
                    </a:path>
                  </a:pathLst>
                </a:custGeom>
                <a:ln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1849;p149">
                  <a:extLst>
                    <a:ext uri="{FF2B5EF4-FFF2-40B4-BE49-F238E27FC236}">
                      <a16:creationId xmlns:a16="http://schemas.microsoft.com/office/drawing/2014/main" id="{0AAD0406-DD9E-A64D-4877-4115C17DE443}"/>
                    </a:ext>
                  </a:extLst>
                </p:cNvPr>
                <p:cNvSpPr/>
                <p:nvPr/>
              </p:nvSpPr>
              <p:spPr>
                <a:xfrm>
                  <a:off x="4694072" y="2174575"/>
                  <a:ext cx="414612" cy="3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13" h="2706" extrusionOk="0">
                      <a:moveTo>
                        <a:pt x="0" y="0"/>
                      </a:moveTo>
                      <a:lnTo>
                        <a:pt x="0" y="2705"/>
                      </a:lnTo>
                      <a:lnTo>
                        <a:pt x="143712" y="2705"/>
                      </a:lnTo>
                      <a:lnTo>
                        <a:pt x="143712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  <p:grpSp>
        <p:nvGrpSpPr>
          <p:cNvPr id="86" name="Group 85"/>
          <p:cNvGrpSpPr/>
          <p:nvPr/>
        </p:nvGrpSpPr>
        <p:grpSpPr>
          <a:xfrm>
            <a:off x="3579461" y="2451426"/>
            <a:ext cx="1455558" cy="712800"/>
            <a:chOff x="3579461" y="2451426"/>
            <a:chExt cx="1455558" cy="712800"/>
          </a:xfrm>
        </p:grpSpPr>
        <p:sp>
          <p:nvSpPr>
            <p:cNvPr id="40" name="Google Shape;1825;p149">
              <a:extLst>
                <a:ext uri="{FF2B5EF4-FFF2-40B4-BE49-F238E27FC236}">
                  <a16:creationId xmlns:a16="http://schemas.microsoft.com/office/drawing/2014/main" id="{D3C689A2-A196-815F-D16B-2487C664B2F8}"/>
                </a:ext>
              </a:extLst>
            </p:cNvPr>
            <p:cNvSpPr txBox="1"/>
            <p:nvPr/>
          </p:nvSpPr>
          <p:spPr>
            <a:xfrm>
              <a:off x="3579461" y="2451426"/>
              <a:ext cx="1455558" cy="54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>
                <a:spcAft>
                  <a:spcPts val="1600"/>
                </a:spcAft>
              </a:pP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Melihat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keunikan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dan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nilai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unggul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produk</a:t>
              </a:r>
              <a:endParaRPr lang="en-US"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85" name="Google Shape;1829;p149">
              <a:extLst>
                <a:ext uri="{FF2B5EF4-FFF2-40B4-BE49-F238E27FC236}">
                  <a16:creationId xmlns:a16="http://schemas.microsoft.com/office/drawing/2014/main" id="{C248CCDE-33A6-E647-F1E6-E7687EEE8251}"/>
                </a:ext>
              </a:extLst>
            </p:cNvPr>
            <p:cNvCxnSpPr/>
            <p:nvPr/>
          </p:nvCxnSpPr>
          <p:spPr>
            <a:xfrm>
              <a:off x="4213598" y="2996226"/>
              <a:ext cx="0" cy="16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grpSp>
        <p:nvGrpSpPr>
          <p:cNvPr id="95" name="Group 94"/>
          <p:cNvGrpSpPr/>
          <p:nvPr/>
        </p:nvGrpSpPr>
        <p:grpSpPr>
          <a:xfrm>
            <a:off x="5143935" y="3363435"/>
            <a:ext cx="1468068" cy="958049"/>
            <a:chOff x="5143935" y="3363435"/>
            <a:chExt cx="1468068" cy="958049"/>
          </a:xfrm>
        </p:grpSpPr>
        <p:sp>
          <p:nvSpPr>
            <p:cNvPr id="42" name="Google Shape;1827;p149">
              <a:extLst>
                <a:ext uri="{FF2B5EF4-FFF2-40B4-BE49-F238E27FC236}">
                  <a16:creationId xmlns:a16="http://schemas.microsoft.com/office/drawing/2014/main" id="{C8CA3E8F-596F-5297-6E10-833A230AE07A}"/>
                </a:ext>
              </a:extLst>
            </p:cNvPr>
            <p:cNvSpPr txBox="1"/>
            <p:nvPr/>
          </p:nvSpPr>
          <p:spPr>
            <a:xfrm>
              <a:off x="5223819" y="3363435"/>
              <a:ext cx="1308300" cy="29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31414D"/>
                  </a:solidFill>
                  <a:latin typeface="Squada One"/>
                  <a:ea typeface="Squada One"/>
                  <a:cs typeface="Squada One"/>
                  <a:sym typeface="Squada One"/>
                </a:rPr>
                <a:t>5</a:t>
              </a:r>
              <a:endParaRPr sz="1600" b="1" dirty="0">
                <a:solidFill>
                  <a:srgbClr val="31414D"/>
                </a:solidFill>
                <a:latin typeface="Squada One"/>
                <a:ea typeface="Squada One"/>
                <a:cs typeface="Squada One"/>
                <a:sym typeface="Squada One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5143935" y="3608105"/>
              <a:ext cx="1468068" cy="713379"/>
              <a:chOff x="5143935" y="3608105"/>
              <a:chExt cx="1468068" cy="713379"/>
            </a:xfrm>
          </p:grpSpPr>
          <p:sp>
            <p:nvSpPr>
              <p:cNvPr id="43" name="Google Shape;1828;p149">
                <a:extLst>
                  <a:ext uri="{FF2B5EF4-FFF2-40B4-BE49-F238E27FC236}">
                    <a16:creationId xmlns:a16="http://schemas.microsoft.com/office/drawing/2014/main" id="{6AEF41FA-E68E-53F4-CCCF-2875545C5C0D}"/>
                  </a:ext>
                </a:extLst>
              </p:cNvPr>
              <p:cNvSpPr txBox="1"/>
              <p:nvPr/>
            </p:nvSpPr>
            <p:spPr>
              <a:xfrm>
                <a:off x="5143935" y="3608105"/>
                <a:ext cx="1468068" cy="573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>
                  <a:spcAft>
                    <a:spcPts val="1600"/>
                  </a:spcAft>
                </a:pP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Berhemat</a:t>
                </a:r>
                <a:r>
                  <a:rPr lang="en-US" sz="1200" dirty="0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 dalam </a:t>
                </a:r>
                <a:r>
                  <a:rPr lang="en-US" sz="1200" dirty="0" err="1">
                    <a:solidFill>
                      <a:srgbClr val="31414D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  <a:sym typeface="Roboto Condensed Light"/>
                  </a:rPr>
                  <a:t>operasional</a:t>
                </a:r>
                <a:endPara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endParaRPr>
              </a:p>
            </p:txBody>
          </p:sp>
          <p:cxnSp>
            <p:nvCxnSpPr>
              <p:cNvPr id="87" name="Google Shape;1829;p149">
                <a:extLst>
                  <a:ext uri="{FF2B5EF4-FFF2-40B4-BE49-F238E27FC236}">
                    <a16:creationId xmlns:a16="http://schemas.microsoft.com/office/drawing/2014/main" id="{C248CCDE-33A6-E647-F1E6-E7687EEE8251}"/>
                  </a:ext>
                </a:extLst>
              </p:cNvPr>
              <p:cNvCxnSpPr/>
              <p:nvPr/>
            </p:nvCxnSpPr>
            <p:spPr>
              <a:xfrm>
                <a:off x="5877969" y="4153484"/>
                <a:ext cx="0" cy="1680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diamond" w="med" len="med"/>
                <a:tailEnd type="none" w="med" len="med"/>
              </a:ln>
            </p:spPr>
          </p:cxnSp>
        </p:grpSp>
      </p:grpSp>
      <p:grpSp>
        <p:nvGrpSpPr>
          <p:cNvPr id="93" name="Group 92"/>
          <p:cNvGrpSpPr/>
          <p:nvPr/>
        </p:nvGrpSpPr>
        <p:grpSpPr>
          <a:xfrm>
            <a:off x="1854837" y="3663884"/>
            <a:ext cx="1496356" cy="573600"/>
            <a:chOff x="1854837" y="3663884"/>
            <a:chExt cx="1496356" cy="573600"/>
          </a:xfrm>
        </p:grpSpPr>
        <p:sp>
          <p:nvSpPr>
            <p:cNvPr id="41" name="Google Shape;1826;p149">
              <a:extLst>
                <a:ext uri="{FF2B5EF4-FFF2-40B4-BE49-F238E27FC236}">
                  <a16:creationId xmlns:a16="http://schemas.microsoft.com/office/drawing/2014/main" id="{D61618F5-513D-F378-602D-4543E7930F26}"/>
                </a:ext>
              </a:extLst>
            </p:cNvPr>
            <p:cNvSpPr txBox="1"/>
            <p:nvPr/>
          </p:nvSpPr>
          <p:spPr>
            <a:xfrm>
              <a:off x="1854837" y="3663884"/>
              <a:ext cx="1308600" cy="57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ctr">
                <a:spcAft>
                  <a:spcPts val="1600"/>
                </a:spcAft>
              </a:pP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Menjaga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dirty="0" err="1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kredibilitas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dan </a:t>
              </a:r>
              <a:r>
                <a:rPr lang="en-US" sz="1200" i="1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brand</a:t>
              </a:r>
              <a:r>
                <a:rPr lang="en-US" sz="1200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 </a:t>
              </a:r>
              <a:r>
                <a:rPr lang="en-US" sz="1200" i="1" dirty="0">
                  <a:solidFill>
                    <a:srgbClr val="31414D"/>
                  </a:solidFill>
                  <a:ea typeface="Roboto Condensed Light" panose="02000000000000000000" pitchFamily="2" charset="0"/>
                  <a:cs typeface="Roboto Condensed Light" panose="02000000000000000000" pitchFamily="2" charset="0"/>
                  <a:sym typeface="Roboto Condensed Light"/>
                </a:rPr>
                <a:t>image</a:t>
              </a:r>
              <a:endParaRPr lang="en-US" sz="1200" dirty="0">
                <a:solidFill>
                  <a:srgbClr val="31414D"/>
                </a:solidFill>
                <a:ea typeface="Roboto Condensed Light" panose="02000000000000000000" pitchFamily="2" charset="0"/>
                <a:cs typeface="Roboto Condensed Light" panose="02000000000000000000" pitchFamily="2" charset="0"/>
                <a:sym typeface="Roboto Condensed Light"/>
              </a:endParaRPr>
            </a:p>
          </p:txBody>
        </p:sp>
        <p:cxnSp>
          <p:nvCxnSpPr>
            <p:cNvPr id="89" name="Google Shape;1830;p149">
              <a:extLst>
                <a:ext uri="{FF2B5EF4-FFF2-40B4-BE49-F238E27FC236}">
                  <a16:creationId xmlns:a16="http://schemas.microsoft.com/office/drawing/2014/main" id="{7E2DCA8C-2CF4-8A45-479F-2BA127EA6D67}"/>
                </a:ext>
              </a:extLst>
            </p:cNvPr>
            <p:cNvCxnSpPr/>
            <p:nvPr/>
          </p:nvCxnSpPr>
          <p:spPr>
            <a:xfrm>
              <a:off x="3200400" y="3815749"/>
              <a:ext cx="150793" cy="2554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diamond" w="med" len="med"/>
              <a:tailEnd type="none" w="med" len="med"/>
            </a:ln>
          </p:spPr>
        </p:cxnSp>
      </p:grpSp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5704B8C6-025B-2BCA-A509-662D93E5275F}"/>
              </a:ext>
            </a:extLst>
          </p:cNvPr>
          <p:cNvGrpSpPr/>
          <p:nvPr/>
        </p:nvGrpSpPr>
        <p:grpSpPr>
          <a:xfrm>
            <a:off x="357299" y="1158978"/>
            <a:ext cx="3991501" cy="550743"/>
            <a:chOff x="262707" y="2021007"/>
            <a:chExt cx="3991501" cy="55074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A3DFE07-184F-9CCB-FE31-6F6D891F87ED}"/>
                </a:ext>
              </a:extLst>
            </p:cNvPr>
            <p:cNvSpPr txBox="1"/>
            <p:nvPr/>
          </p:nvSpPr>
          <p:spPr>
            <a:xfrm>
              <a:off x="721005" y="2141138"/>
              <a:ext cx="35332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Langkah </a:t>
              </a:r>
              <a:r>
                <a:rPr lang="en-US" sz="1600" b="1" dirty="0" err="1"/>
                <a:t>memulai</a:t>
              </a:r>
              <a:r>
                <a:rPr lang="en-US" sz="1600" b="1" dirty="0"/>
                <a:t> </a:t>
              </a:r>
              <a:r>
                <a:rPr lang="en-US" sz="1600" b="1" dirty="0" err="1"/>
                <a:t>usaha</a:t>
              </a:r>
              <a:endParaRPr lang="en-ID" sz="1600" b="1" dirty="0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311C3A-1651-D255-6F7A-876BB757C7F7}"/>
                </a:ext>
              </a:extLst>
            </p:cNvPr>
            <p:cNvCxnSpPr>
              <a:cxnSpLocks/>
            </p:cNvCxnSpPr>
            <p:nvPr/>
          </p:nvCxnSpPr>
          <p:spPr>
            <a:xfrm>
              <a:off x="271530" y="2571750"/>
              <a:ext cx="2962794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AEB046B-E13E-9E0D-A562-8A63D99AB54D}"/>
                </a:ext>
              </a:extLst>
            </p:cNvPr>
            <p:cNvSpPr/>
            <p:nvPr/>
          </p:nvSpPr>
          <p:spPr>
            <a:xfrm>
              <a:off x="262707" y="2021007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46B8AB6-524D-FCED-7084-49E4188B55C1}"/>
              </a:ext>
            </a:extLst>
          </p:cNvPr>
          <p:cNvGrpSpPr/>
          <p:nvPr/>
        </p:nvGrpSpPr>
        <p:grpSpPr>
          <a:xfrm>
            <a:off x="-50872" y="415271"/>
            <a:ext cx="6998208" cy="639522"/>
            <a:chOff x="4781" y="442625"/>
            <a:chExt cx="6998208" cy="63952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276AE93-10BB-B2E6-7986-6B2E1145AB1D}"/>
                </a:ext>
              </a:extLst>
            </p:cNvPr>
            <p:cNvGrpSpPr/>
            <p:nvPr/>
          </p:nvGrpSpPr>
          <p:grpSpPr>
            <a:xfrm>
              <a:off x="4781" y="442625"/>
              <a:ext cx="6998208" cy="463601"/>
              <a:chOff x="-1" y="121608"/>
              <a:chExt cx="6176980" cy="577934"/>
            </a:xfrm>
          </p:grpSpPr>
          <p:sp>
            <p:nvSpPr>
              <p:cNvPr id="23" name="Pentagon 43">
                <a:extLst>
                  <a:ext uri="{FF2B5EF4-FFF2-40B4-BE49-F238E27FC236}">
                    <a16:creationId xmlns:a16="http://schemas.microsoft.com/office/drawing/2014/main" id="{2C67D5A0-FA6F-44AF-6BAA-73B058F2B424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4594C9A-810E-83D1-0D3B-860B9631BE05}"/>
                  </a:ext>
                </a:extLst>
              </p:cNvPr>
              <p:cNvSpPr/>
              <p:nvPr/>
            </p:nvSpPr>
            <p:spPr>
              <a:xfrm>
                <a:off x="311150" y="121608"/>
                <a:ext cx="524580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Membangun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7" name="Google Shape;3158;p169">
              <a:extLst>
                <a:ext uri="{FF2B5EF4-FFF2-40B4-BE49-F238E27FC236}">
                  <a16:creationId xmlns:a16="http://schemas.microsoft.com/office/drawing/2014/main" id="{971361EF-22FF-F978-F178-C2116FCC73BE}"/>
                </a:ext>
              </a:extLst>
            </p:cNvPr>
            <p:cNvGrpSpPr/>
            <p:nvPr/>
          </p:nvGrpSpPr>
          <p:grpSpPr>
            <a:xfrm>
              <a:off x="5620282" y="1013254"/>
              <a:ext cx="1169117" cy="68893"/>
              <a:chOff x="2719543" y="1810250"/>
              <a:chExt cx="540225" cy="34025"/>
            </a:xfrm>
          </p:grpSpPr>
          <p:sp>
            <p:nvSpPr>
              <p:cNvPr id="48" name="Google Shape;3159;p169">
                <a:extLst>
                  <a:ext uri="{FF2B5EF4-FFF2-40B4-BE49-F238E27FC236}">
                    <a16:creationId xmlns:a16="http://schemas.microsoft.com/office/drawing/2014/main" id="{635F171C-BFFE-E37E-DCF2-DDE8C74F6C15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3160;p169">
                <a:extLst>
                  <a:ext uri="{FF2B5EF4-FFF2-40B4-BE49-F238E27FC236}">
                    <a16:creationId xmlns:a16="http://schemas.microsoft.com/office/drawing/2014/main" id="{E0D60383-4B6C-EC62-219E-16E212EB2D1E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161;p169">
                <a:extLst>
                  <a:ext uri="{FF2B5EF4-FFF2-40B4-BE49-F238E27FC236}">
                    <a16:creationId xmlns:a16="http://schemas.microsoft.com/office/drawing/2014/main" id="{A00FDE22-4CFE-C944-582A-C0CBFE8BA4DA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3162;p169">
                <a:extLst>
                  <a:ext uri="{FF2B5EF4-FFF2-40B4-BE49-F238E27FC236}">
                    <a16:creationId xmlns:a16="http://schemas.microsoft.com/office/drawing/2014/main" id="{7F63AE0D-BEF4-1923-E577-BB17B5395F07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3163;p169">
                <a:extLst>
                  <a:ext uri="{FF2B5EF4-FFF2-40B4-BE49-F238E27FC236}">
                    <a16:creationId xmlns:a16="http://schemas.microsoft.com/office/drawing/2014/main" id="{19439A18-EC6D-E1AC-6F23-926222E451D2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3164;p169">
                <a:extLst>
                  <a:ext uri="{FF2B5EF4-FFF2-40B4-BE49-F238E27FC236}">
                    <a16:creationId xmlns:a16="http://schemas.microsoft.com/office/drawing/2014/main" id="{37E0E550-7197-27D9-C8CE-F51A8B3DC89C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3165;p169">
                <a:extLst>
                  <a:ext uri="{FF2B5EF4-FFF2-40B4-BE49-F238E27FC236}">
                    <a16:creationId xmlns:a16="http://schemas.microsoft.com/office/drawing/2014/main" id="{9C656B40-9F2E-0147-40D6-EF3FB16CA451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3166;p169">
                <a:extLst>
                  <a:ext uri="{FF2B5EF4-FFF2-40B4-BE49-F238E27FC236}">
                    <a16:creationId xmlns:a16="http://schemas.microsoft.com/office/drawing/2014/main" id="{BBA3DB5D-B622-C835-AE79-AC96C000D99A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3167;p169">
                <a:extLst>
                  <a:ext uri="{FF2B5EF4-FFF2-40B4-BE49-F238E27FC236}">
                    <a16:creationId xmlns:a16="http://schemas.microsoft.com/office/drawing/2014/main" id="{98B98B94-9877-CE05-4995-DB9E1ED54165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3168;p169">
                <a:extLst>
                  <a:ext uri="{FF2B5EF4-FFF2-40B4-BE49-F238E27FC236}">
                    <a16:creationId xmlns:a16="http://schemas.microsoft.com/office/drawing/2014/main" id="{CC000696-1C72-6356-C95A-0A3223530C24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918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BA75F6C8-C716-A6B4-84BC-6C81A009ECE3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203AAAC9-3A42-5ADF-AD59-7676E42BA8FC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74D2FB45-BF7C-CB2C-EA94-8700F482BBCA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A48FBD7-8E9D-440D-0A28-E29DAFD071E9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DF444BC8-FA95-2723-E5C1-868D476B406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8AE29754-4710-65EA-4A5E-DF6F439A8DE1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541579-6A78-F871-DEF2-E34661A3D74E}"/>
              </a:ext>
            </a:extLst>
          </p:cNvPr>
          <p:cNvGrpSpPr/>
          <p:nvPr/>
        </p:nvGrpSpPr>
        <p:grpSpPr>
          <a:xfrm>
            <a:off x="357299" y="1097779"/>
            <a:ext cx="5505740" cy="550743"/>
            <a:chOff x="262707" y="2021007"/>
            <a:chExt cx="5505740" cy="5507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A40A9C-AFA2-8CCD-8E88-C899AD140625}"/>
                </a:ext>
              </a:extLst>
            </p:cNvPr>
            <p:cNvSpPr txBox="1"/>
            <p:nvPr/>
          </p:nvSpPr>
          <p:spPr>
            <a:xfrm>
              <a:off x="721005" y="2127620"/>
              <a:ext cx="50474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Tahapan</a:t>
              </a:r>
              <a:r>
                <a:rPr lang="en-US" sz="1600" b="1" dirty="0"/>
                <a:t> dalam </a:t>
              </a:r>
              <a:r>
                <a:rPr lang="en-US" sz="1600" b="1" dirty="0" err="1"/>
                <a:t>membangun</a:t>
              </a:r>
              <a:r>
                <a:rPr lang="en-US" sz="1600" b="1" dirty="0"/>
                <a:t> </a:t>
              </a:r>
              <a:r>
                <a:rPr lang="en-US" sz="1600" b="1" dirty="0" err="1"/>
                <a:t>sebuah</a:t>
              </a:r>
              <a:r>
                <a:rPr lang="en-US" sz="1600" b="1" i="1" dirty="0"/>
                <a:t> </a:t>
              </a:r>
              <a:r>
                <a:rPr lang="en-US" sz="1600" b="1" dirty="0" err="1"/>
                <a:t>bisnis</a:t>
              </a:r>
              <a:r>
                <a:rPr lang="en-US" sz="1600" b="1" dirty="0"/>
                <a:t> </a:t>
              </a:r>
              <a:r>
                <a:rPr lang="en-US" sz="1600" b="1" i="1" dirty="0"/>
                <a:t>startup</a:t>
              </a:r>
              <a:endParaRPr lang="en-ID" sz="1600" b="1" dirty="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1DF940C-5692-3209-0BDC-A91484E59D02}"/>
                </a:ext>
              </a:extLst>
            </p:cNvPr>
            <p:cNvCxnSpPr>
              <a:cxnSpLocks/>
            </p:cNvCxnSpPr>
            <p:nvPr/>
          </p:nvCxnSpPr>
          <p:spPr>
            <a:xfrm>
              <a:off x="271530" y="2571750"/>
              <a:ext cx="504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CA719EB-D06F-0514-C318-61844907FE0C}"/>
                </a:ext>
              </a:extLst>
            </p:cNvPr>
            <p:cNvSpPr/>
            <p:nvPr/>
          </p:nvSpPr>
          <p:spPr>
            <a:xfrm>
              <a:off x="262707" y="2021007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16" name="Google Shape;1029;p117">
            <a:extLst>
              <a:ext uri="{FF2B5EF4-FFF2-40B4-BE49-F238E27FC236}">
                <a16:creationId xmlns:a16="http://schemas.microsoft.com/office/drawing/2014/main" id="{6F81DEF1-33E7-0352-106C-9EC1692D9F46}"/>
              </a:ext>
            </a:extLst>
          </p:cNvPr>
          <p:cNvSpPr txBox="1">
            <a:spLocks/>
          </p:cNvSpPr>
          <p:nvPr/>
        </p:nvSpPr>
        <p:spPr>
          <a:xfrm>
            <a:off x="340722" y="3161242"/>
            <a:ext cx="13812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Menemukan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konsep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bisnis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yang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akan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dibangun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7" name="Google Shape;1030;p117">
            <a:extLst>
              <a:ext uri="{FF2B5EF4-FFF2-40B4-BE49-F238E27FC236}">
                <a16:creationId xmlns:a16="http://schemas.microsoft.com/office/drawing/2014/main" id="{8AA0B021-3F03-B7F3-E248-C06BAB430C5A}"/>
              </a:ext>
            </a:extLst>
          </p:cNvPr>
          <p:cNvSpPr txBox="1">
            <a:spLocks/>
          </p:cNvSpPr>
          <p:nvPr/>
        </p:nvSpPr>
        <p:spPr>
          <a:xfrm>
            <a:off x="1817753" y="3200021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Membuat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rencana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program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bisnis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18" name="Google Shape;1031;p117">
            <a:extLst>
              <a:ext uri="{FF2B5EF4-FFF2-40B4-BE49-F238E27FC236}">
                <a16:creationId xmlns:a16="http://schemas.microsoft.com/office/drawing/2014/main" id="{7E69A60B-D94C-CC05-8FFA-01F82F640ABF}"/>
              </a:ext>
            </a:extLst>
          </p:cNvPr>
          <p:cNvSpPr txBox="1">
            <a:spLocks/>
          </p:cNvSpPr>
          <p:nvPr/>
        </p:nvSpPr>
        <p:spPr>
          <a:xfrm>
            <a:off x="3268110" y="3203681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Mencari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sumber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dana </a:t>
            </a:r>
          </a:p>
        </p:txBody>
      </p:sp>
      <p:sp>
        <p:nvSpPr>
          <p:cNvPr id="19" name="Google Shape;1032;p117">
            <a:extLst>
              <a:ext uri="{FF2B5EF4-FFF2-40B4-BE49-F238E27FC236}">
                <a16:creationId xmlns:a16="http://schemas.microsoft.com/office/drawing/2014/main" id="{BF284446-B5FC-9C52-295D-3FB70CA4BF88}"/>
              </a:ext>
            </a:extLst>
          </p:cNvPr>
          <p:cNvSpPr txBox="1">
            <a:spLocks/>
          </p:cNvSpPr>
          <p:nvPr/>
        </p:nvSpPr>
        <p:spPr>
          <a:xfrm>
            <a:off x="4707404" y="3187529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Mencari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relasi</a:t>
            </a:r>
            <a:endParaRPr lang="en-ID" sz="1400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5B20083-D20F-6DCD-E69B-4E3D8390DAFA}"/>
              </a:ext>
            </a:extLst>
          </p:cNvPr>
          <p:cNvGrpSpPr/>
          <p:nvPr/>
        </p:nvGrpSpPr>
        <p:grpSpPr>
          <a:xfrm>
            <a:off x="1947268" y="2040797"/>
            <a:ext cx="1095440" cy="1225187"/>
            <a:chOff x="1982511" y="1657350"/>
            <a:chExt cx="1095440" cy="1225187"/>
          </a:xfrm>
        </p:grpSpPr>
        <p:sp>
          <p:nvSpPr>
            <p:cNvPr id="21" name="Google Shape;1012;p117">
              <a:extLst>
                <a:ext uri="{FF2B5EF4-FFF2-40B4-BE49-F238E27FC236}">
                  <a16:creationId xmlns:a16="http://schemas.microsoft.com/office/drawing/2014/main" id="{E562EC09-5B3B-1D4C-F7FB-3370A4292B52}"/>
                </a:ext>
              </a:extLst>
            </p:cNvPr>
            <p:cNvSpPr/>
            <p:nvPr/>
          </p:nvSpPr>
          <p:spPr>
            <a:xfrm>
              <a:off x="198251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B7A0C09-5986-A659-3D3E-73B86BF18F4E}"/>
                </a:ext>
              </a:extLst>
            </p:cNvPr>
            <p:cNvGrpSpPr/>
            <p:nvPr/>
          </p:nvGrpSpPr>
          <p:grpSpPr>
            <a:xfrm>
              <a:off x="2084258" y="1744620"/>
              <a:ext cx="891903" cy="1137917"/>
              <a:chOff x="2084258" y="1744620"/>
              <a:chExt cx="891903" cy="1137917"/>
            </a:xfrm>
          </p:grpSpPr>
          <p:sp>
            <p:nvSpPr>
              <p:cNvPr id="23" name="Google Shape;1013;p117">
                <a:extLst>
                  <a:ext uri="{FF2B5EF4-FFF2-40B4-BE49-F238E27FC236}">
                    <a16:creationId xmlns:a16="http://schemas.microsoft.com/office/drawing/2014/main" id="{B4FC6EEB-CCF9-B507-98C5-24156445DDEE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014;p117">
                <a:extLst>
                  <a:ext uri="{FF2B5EF4-FFF2-40B4-BE49-F238E27FC236}">
                    <a16:creationId xmlns:a16="http://schemas.microsoft.com/office/drawing/2014/main" id="{E6F6F80D-A820-99A5-46FB-9D7567CA9BC6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015;p117">
                <a:extLst>
                  <a:ext uri="{FF2B5EF4-FFF2-40B4-BE49-F238E27FC236}">
                    <a16:creationId xmlns:a16="http://schemas.microsoft.com/office/drawing/2014/main" id="{F0E9C6E1-F2E5-9CBD-C3D2-DE560DA39B80}"/>
                  </a:ext>
                </a:extLst>
              </p:cNvPr>
              <p:cNvSpPr/>
              <p:nvPr/>
            </p:nvSpPr>
            <p:spPr>
              <a:xfrm>
                <a:off x="208425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38;p117">
                <a:extLst>
                  <a:ext uri="{FF2B5EF4-FFF2-40B4-BE49-F238E27FC236}">
                    <a16:creationId xmlns:a16="http://schemas.microsoft.com/office/drawing/2014/main" id="{3BC00F34-375D-799C-0A2D-6938423DB89E}"/>
                  </a:ext>
                </a:extLst>
              </p:cNvPr>
              <p:cNvSpPr txBox="1"/>
              <p:nvPr/>
            </p:nvSpPr>
            <p:spPr>
              <a:xfrm>
                <a:off x="2137831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2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28" name="Google Shape;1041;p117">
                <a:extLst>
                  <a:ext uri="{FF2B5EF4-FFF2-40B4-BE49-F238E27FC236}">
                    <a16:creationId xmlns:a16="http://schemas.microsoft.com/office/drawing/2014/main" id="{99BEAB5F-3342-26AA-647F-45E7E6C161A3}"/>
                  </a:ext>
                </a:extLst>
              </p:cNvPr>
              <p:cNvCxnSpPr/>
              <p:nvPr/>
            </p:nvCxnSpPr>
            <p:spPr>
              <a:xfrm>
                <a:off x="253068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800C30-40C1-C6E4-BF03-88113366CE54}"/>
              </a:ext>
            </a:extLst>
          </p:cNvPr>
          <p:cNvGrpSpPr/>
          <p:nvPr/>
        </p:nvGrpSpPr>
        <p:grpSpPr>
          <a:xfrm>
            <a:off x="3413693" y="2040797"/>
            <a:ext cx="1095440" cy="1225187"/>
            <a:chOff x="3448936" y="1657350"/>
            <a:chExt cx="1095440" cy="1225187"/>
          </a:xfrm>
        </p:grpSpPr>
        <p:sp>
          <p:nvSpPr>
            <p:cNvPr id="31" name="Google Shape;1016;p117">
              <a:extLst>
                <a:ext uri="{FF2B5EF4-FFF2-40B4-BE49-F238E27FC236}">
                  <a16:creationId xmlns:a16="http://schemas.microsoft.com/office/drawing/2014/main" id="{99203239-C901-93C5-6B43-12F39943141A}"/>
                </a:ext>
              </a:extLst>
            </p:cNvPr>
            <p:cNvSpPr/>
            <p:nvPr/>
          </p:nvSpPr>
          <p:spPr>
            <a:xfrm>
              <a:off x="3448936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10783C4-8B5C-F2D0-2E60-43B0CF57756E}"/>
                </a:ext>
              </a:extLst>
            </p:cNvPr>
            <p:cNvGrpSpPr/>
            <p:nvPr/>
          </p:nvGrpSpPr>
          <p:grpSpPr>
            <a:xfrm>
              <a:off x="3550683" y="1744620"/>
              <a:ext cx="891903" cy="1137917"/>
              <a:chOff x="3550683" y="1744620"/>
              <a:chExt cx="891903" cy="1137917"/>
            </a:xfrm>
          </p:grpSpPr>
          <p:sp>
            <p:nvSpPr>
              <p:cNvPr id="33" name="Google Shape;1017;p117">
                <a:extLst>
                  <a:ext uri="{FF2B5EF4-FFF2-40B4-BE49-F238E27FC236}">
                    <a16:creationId xmlns:a16="http://schemas.microsoft.com/office/drawing/2014/main" id="{8150AF19-D8E0-5174-6F37-51A4CB556BA2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018;p117">
                <a:extLst>
                  <a:ext uri="{FF2B5EF4-FFF2-40B4-BE49-F238E27FC236}">
                    <a16:creationId xmlns:a16="http://schemas.microsoft.com/office/drawing/2014/main" id="{69C645BD-2255-9667-6450-A8FA1FC3B02B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019;p117">
                <a:extLst>
                  <a:ext uri="{FF2B5EF4-FFF2-40B4-BE49-F238E27FC236}">
                    <a16:creationId xmlns:a16="http://schemas.microsoft.com/office/drawing/2014/main" id="{86CD7ED8-CCA8-EE2F-66C4-AAC589177AEB}"/>
                  </a:ext>
                </a:extLst>
              </p:cNvPr>
              <p:cNvSpPr/>
              <p:nvPr/>
            </p:nvSpPr>
            <p:spPr>
              <a:xfrm>
                <a:off x="3550683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039;p117">
                <a:extLst>
                  <a:ext uri="{FF2B5EF4-FFF2-40B4-BE49-F238E27FC236}">
                    <a16:creationId xmlns:a16="http://schemas.microsoft.com/office/drawing/2014/main" id="{315B69EE-0A3C-95E3-DA9F-6620D3AF3985}"/>
                  </a:ext>
                </a:extLst>
              </p:cNvPr>
              <p:cNvSpPr txBox="1"/>
              <p:nvPr/>
            </p:nvSpPr>
            <p:spPr>
              <a:xfrm>
                <a:off x="3604256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3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37" name="Google Shape;1042;p117">
                <a:extLst>
                  <a:ext uri="{FF2B5EF4-FFF2-40B4-BE49-F238E27FC236}">
                    <a16:creationId xmlns:a16="http://schemas.microsoft.com/office/drawing/2014/main" id="{087616BB-AF6C-1CB6-6FD3-234526E4B799}"/>
                  </a:ext>
                </a:extLst>
              </p:cNvPr>
              <p:cNvCxnSpPr/>
              <p:nvPr/>
            </p:nvCxnSpPr>
            <p:spPr>
              <a:xfrm>
                <a:off x="399753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B87CF63-A171-5EC9-7613-75D8736B7CB3}"/>
              </a:ext>
            </a:extLst>
          </p:cNvPr>
          <p:cNvGrpSpPr/>
          <p:nvPr/>
        </p:nvGrpSpPr>
        <p:grpSpPr>
          <a:xfrm>
            <a:off x="4880118" y="2040797"/>
            <a:ext cx="1095440" cy="1225187"/>
            <a:chOff x="4915361" y="1657350"/>
            <a:chExt cx="1095440" cy="1225187"/>
          </a:xfrm>
        </p:grpSpPr>
        <p:sp>
          <p:nvSpPr>
            <p:cNvPr id="39" name="Google Shape;1020;p117">
              <a:extLst>
                <a:ext uri="{FF2B5EF4-FFF2-40B4-BE49-F238E27FC236}">
                  <a16:creationId xmlns:a16="http://schemas.microsoft.com/office/drawing/2014/main" id="{976BAE44-20AD-4461-5CA5-E578C8816339}"/>
                </a:ext>
              </a:extLst>
            </p:cNvPr>
            <p:cNvSpPr/>
            <p:nvPr/>
          </p:nvSpPr>
          <p:spPr>
            <a:xfrm>
              <a:off x="491536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6A582CE-20FE-1880-2E91-CA90850128B5}"/>
                </a:ext>
              </a:extLst>
            </p:cNvPr>
            <p:cNvGrpSpPr/>
            <p:nvPr/>
          </p:nvGrpSpPr>
          <p:grpSpPr>
            <a:xfrm>
              <a:off x="5017108" y="1744620"/>
              <a:ext cx="891903" cy="1137917"/>
              <a:chOff x="5017108" y="1744620"/>
              <a:chExt cx="891903" cy="1137917"/>
            </a:xfrm>
          </p:grpSpPr>
          <p:sp>
            <p:nvSpPr>
              <p:cNvPr id="41" name="Google Shape;1021;p117">
                <a:extLst>
                  <a:ext uri="{FF2B5EF4-FFF2-40B4-BE49-F238E27FC236}">
                    <a16:creationId xmlns:a16="http://schemas.microsoft.com/office/drawing/2014/main" id="{786468AA-B13F-6456-DC67-5CB54A21E405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022;p117">
                <a:extLst>
                  <a:ext uri="{FF2B5EF4-FFF2-40B4-BE49-F238E27FC236}">
                    <a16:creationId xmlns:a16="http://schemas.microsoft.com/office/drawing/2014/main" id="{C6730DFD-0395-90D7-59D2-BFC2C18580DB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023;p117">
                <a:extLst>
                  <a:ext uri="{FF2B5EF4-FFF2-40B4-BE49-F238E27FC236}">
                    <a16:creationId xmlns:a16="http://schemas.microsoft.com/office/drawing/2014/main" id="{4597CB0D-CA01-BDDC-D164-AC45FE01E65E}"/>
                  </a:ext>
                </a:extLst>
              </p:cNvPr>
              <p:cNvSpPr/>
              <p:nvPr/>
            </p:nvSpPr>
            <p:spPr>
              <a:xfrm>
                <a:off x="501710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040;p117">
                <a:extLst>
                  <a:ext uri="{FF2B5EF4-FFF2-40B4-BE49-F238E27FC236}">
                    <a16:creationId xmlns:a16="http://schemas.microsoft.com/office/drawing/2014/main" id="{DAF12430-D629-F03C-5FE5-60C6E10A8751}"/>
                  </a:ext>
                </a:extLst>
              </p:cNvPr>
              <p:cNvSpPr txBox="1"/>
              <p:nvPr/>
            </p:nvSpPr>
            <p:spPr>
              <a:xfrm>
                <a:off x="5070669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4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45" name="Google Shape;1043;p117">
                <a:extLst>
                  <a:ext uri="{FF2B5EF4-FFF2-40B4-BE49-F238E27FC236}">
                    <a16:creationId xmlns:a16="http://schemas.microsoft.com/office/drawing/2014/main" id="{20D16DCB-82A4-E0C4-EF6B-B3449BF406CF}"/>
                  </a:ext>
                </a:extLst>
              </p:cNvPr>
              <p:cNvCxnSpPr/>
              <p:nvPr/>
            </p:nvCxnSpPr>
            <p:spPr>
              <a:xfrm>
                <a:off x="5462956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D76CFFD-DD6F-823C-0491-718FD7D0EA85}"/>
              </a:ext>
            </a:extLst>
          </p:cNvPr>
          <p:cNvGrpSpPr/>
          <p:nvPr/>
        </p:nvGrpSpPr>
        <p:grpSpPr>
          <a:xfrm>
            <a:off x="421957" y="2040797"/>
            <a:ext cx="1095440" cy="1225187"/>
            <a:chOff x="457200" y="1657350"/>
            <a:chExt cx="1095440" cy="1225187"/>
          </a:xfrm>
        </p:grpSpPr>
        <p:sp>
          <p:nvSpPr>
            <p:cNvPr id="47" name="Google Shape;1024;p117">
              <a:extLst>
                <a:ext uri="{FF2B5EF4-FFF2-40B4-BE49-F238E27FC236}">
                  <a16:creationId xmlns:a16="http://schemas.microsoft.com/office/drawing/2014/main" id="{1C4B153C-BF0A-54C6-C8B4-225459C31BA6}"/>
                </a:ext>
              </a:extLst>
            </p:cNvPr>
            <p:cNvSpPr/>
            <p:nvPr/>
          </p:nvSpPr>
          <p:spPr>
            <a:xfrm>
              <a:off x="457200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025;p117">
              <a:extLst>
                <a:ext uri="{FF2B5EF4-FFF2-40B4-BE49-F238E27FC236}">
                  <a16:creationId xmlns:a16="http://schemas.microsoft.com/office/drawing/2014/main" id="{7649C551-44D1-B522-8558-59C09C2664F2}"/>
                </a:ext>
              </a:extLst>
            </p:cNvPr>
            <p:cNvSpPr/>
            <p:nvPr/>
          </p:nvSpPr>
          <p:spPr>
            <a:xfrm>
              <a:off x="557056" y="1742368"/>
              <a:ext cx="891904" cy="771226"/>
            </a:xfrm>
            <a:custGeom>
              <a:avLst/>
              <a:gdLst/>
              <a:ahLst/>
              <a:cxnLst/>
              <a:rect l="l" t="t" r="r" b="b"/>
              <a:pathLst>
                <a:path w="26060" h="22534" extrusionOk="0">
                  <a:moveTo>
                    <a:pt x="6501" y="1"/>
                  </a:moveTo>
                  <a:lnTo>
                    <a:pt x="1" y="11238"/>
                  </a:lnTo>
                  <a:lnTo>
                    <a:pt x="6501" y="22533"/>
                  </a:lnTo>
                  <a:lnTo>
                    <a:pt x="19501" y="22533"/>
                  </a:lnTo>
                  <a:lnTo>
                    <a:pt x="26060" y="11238"/>
                  </a:lnTo>
                  <a:lnTo>
                    <a:pt x="19501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8F046D3-579A-200E-8C0C-A9ADCE704DD3}"/>
                </a:ext>
              </a:extLst>
            </p:cNvPr>
            <p:cNvGrpSpPr/>
            <p:nvPr/>
          </p:nvGrpSpPr>
          <p:grpSpPr>
            <a:xfrm>
              <a:off x="558947" y="1744620"/>
              <a:ext cx="891904" cy="1137917"/>
              <a:chOff x="558947" y="1744620"/>
              <a:chExt cx="891904" cy="1137917"/>
            </a:xfrm>
          </p:grpSpPr>
          <p:sp>
            <p:nvSpPr>
              <p:cNvPr id="50" name="Google Shape;1027;p117">
                <a:extLst>
                  <a:ext uri="{FF2B5EF4-FFF2-40B4-BE49-F238E27FC236}">
                    <a16:creationId xmlns:a16="http://schemas.microsoft.com/office/drawing/2014/main" id="{FAEE232E-0BA8-B7E2-340E-29736C1F79F6}"/>
                  </a:ext>
                </a:extLst>
              </p:cNvPr>
              <p:cNvSpPr/>
              <p:nvPr/>
            </p:nvSpPr>
            <p:spPr>
              <a:xfrm>
                <a:off x="558947" y="1744620"/>
                <a:ext cx="891904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037;p117">
                <a:extLst>
                  <a:ext uri="{FF2B5EF4-FFF2-40B4-BE49-F238E27FC236}">
                    <a16:creationId xmlns:a16="http://schemas.microsoft.com/office/drawing/2014/main" id="{BE93C4B3-BCF3-B21C-16A2-73C0BB0130D3}"/>
                  </a:ext>
                </a:extLst>
              </p:cNvPr>
              <p:cNvSpPr txBox="1"/>
              <p:nvPr/>
            </p:nvSpPr>
            <p:spPr>
              <a:xfrm>
                <a:off x="590376" y="1908251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1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52" name="Google Shape;1044;p117">
                <a:extLst>
                  <a:ext uri="{FF2B5EF4-FFF2-40B4-BE49-F238E27FC236}">
                    <a16:creationId xmlns:a16="http://schemas.microsoft.com/office/drawing/2014/main" id="{8CB44DBB-E544-7804-280D-06DCA83EDC2D}"/>
                  </a:ext>
                </a:extLst>
              </p:cNvPr>
              <p:cNvCxnSpPr/>
              <p:nvPr/>
            </p:nvCxnSpPr>
            <p:spPr>
              <a:xfrm>
                <a:off x="990600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sp>
        <p:nvSpPr>
          <p:cNvPr id="53" name="Google Shape;1031;p117">
            <a:extLst>
              <a:ext uri="{FF2B5EF4-FFF2-40B4-BE49-F238E27FC236}">
                <a16:creationId xmlns:a16="http://schemas.microsoft.com/office/drawing/2014/main" id="{DF3F2972-3437-BEB8-D04A-A41E46E37B1C}"/>
              </a:ext>
            </a:extLst>
          </p:cNvPr>
          <p:cNvSpPr txBox="1">
            <a:spLocks/>
          </p:cNvSpPr>
          <p:nvPr/>
        </p:nvSpPr>
        <p:spPr>
          <a:xfrm>
            <a:off x="6235628" y="3215835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Menjaga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hubungan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yang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baik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dengan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/>
            </a:r>
            <a:br>
              <a:rPr lang="en-ID" sz="1400" b="1" dirty="0">
                <a:solidFill>
                  <a:srgbClr val="242021"/>
                </a:solidFill>
                <a:latin typeface="Serca-Regular"/>
              </a:rPr>
            </a:b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pelanggan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</a:p>
        </p:txBody>
      </p:sp>
      <p:sp>
        <p:nvSpPr>
          <p:cNvPr id="54" name="Google Shape;1032;p117">
            <a:extLst>
              <a:ext uri="{FF2B5EF4-FFF2-40B4-BE49-F238E27FC236}">
                <a16:creationId xmlns:a16="http://schemas.microsoft.com/office/drawing/2014/main" id="{A469538D-3C01-3A6F-3E5B-956A3833BDB1}"/>
              </a:ext>
            </a:extLst>
          </p:cNvPr>
          <p:cNvSpPr txBox="1">
            <a:spLocks/>
          </p:cNvSpPr>
          <p:nvPr/>
        </p:nvSpPr>
        <p:spPr>
          <a:xfrm>
            <a:off x="7711657" y="3317369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Membangun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keberadaan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i="1" dirty="0">
                <a:solidFill>
                  <a:srgbClr val="242021"/>
                </a:solidFill>
                <a:latin typeface="Serca-Italic"/>
              </a:rPr>
              <a:t>offline 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dan </a:t>
            </a:r>
            <a:r>
              <a:rPr lang="en-ID" sz="1400" b="1" i="1" dirty="0">
                <a:solidFill>
                  <a:srgbClr val="242021"/>
                </a:solidFill>
                <a:latin typeface="Serca-Italic"/>
              </a:rPr>
              <a:t>online</a:t>
            </a:r>
            <a:endParaRPr lang="en-US" sz="1400" b="1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7716FB5-7E56-9D5B-89B2-2F00517ACE8D}"/>
              </a:ext>
            </a:extLst>
          </p:cNvPr>
          <p:cNvGrpSpPr/>
          <p:nvPr/>
        </p:nvGrpSpPr>
        <p:grpSpPr>
          <a:xfrm>
            <a:off x="6354251" y="2040797"/>
            <a:ext cx="1095440" cy="1225187"/>
            <a:chOff x="6389494" y="1657350"/>
            <a:chExt cx="1095440" cy="1225187"/>
          </a:xfrm>
        </p:grpSpPr>
        <p:sp>
          <p:nvSpPr>
            <p:cNvPr id="56" name="Google Shape;1016;p117">
              <a:extLst>
                <a:ext uri="{FF2B5EF4-FFF2-40B4-BE49-F238E27FC236}">
                  <a16:creationId xmlns:a16="http://schemas.microsoft.com/office/drawing/2014/main" id="{1BCB3FDA-9BA2-211E-AE9D-B07656954EFC}"/>
                </a:ext>
              </a:extLst>
            </p:cNvPr>
            <p:cNvSpPr/>
            <p:nvPr/>
          </p:nvSpPr>
          <p:spPr>
            <a:xfrm>
              <a:off x="6389494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F52BCBD-C447-593C-191F-67A9F00198A5}"/>
                </a:ext>
              </a:extLst>
            </p:cNvPr>
            <p:cNvGrpSpPr/>
            <p:nvPr/>
          </p:nvGrpSpPr>
          <p:grpSpPr>
            <a:xfrm>
              <a:off x="6491241" y="1744620"/>
              <a:ext cx="891903" cy="1137917"/>
              <a:chOff x="6491241" y="1744620"/>
              <a:chExt cx="891903" cy="1137917"/>
            </a:xfrm>
          </p:grpSpPr>
          <p:sp>
            <p:nvSpPr>
              <p:cNvPr id="58" name="Google Shape;1017;p117">
                <a:extLst>
                  <a:ext uri="{FF2B5EF4-FFF2-40B4-BE49-F238E27FC236}">
                    <a16:creationId xmlns:a16="http://schemas.microsoft.com/office/drawing/2014/main" id="{11C996E6-D2D2-607A-EDD1-3A438512F7F5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018;p117">
                <a:extLst>
                  <a:ext uri="{FF2B5EF4-FFF2-40B4-BE49-F238E27FC236}">
                    <a16:creationId xmlns:a16="http://schemas.microsoft.com/office/drawing/2014/main" id="{126571D2-F4CA-A67C-B2AA-BC324E62E39D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019;p117">
                <a:extLst>
                  <a:ext uri="{FF2B5EF4-FFF2-40B4-BE49-F238E27FC236}">
                    <a16:creationId xmlns:a16="http://schemas.microsoft.com/office/drawing/2014/main" id="{34464CDF-1C60-15F9-4D59-6C056E494D82}"/>
                  </a:ext>
                </a:extLst>
              </p:cNvPr>
              <p:cNvSpPr/>
              <p:nvPr/>
            </p:nvSpPr>
            <p:spPr>
              <a:xfrm>
                <a:off x="6491241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039;p117">
                <a:extLst>
                  <a:ext uri="{FF2B5EF4-FFF2-40B4-BE49-F238E27FC236}">
                    <a16:creationId xmlns:a16="http://schemas.microsoft.com/office/drawing/2014/main" id="{C7713FB0-65C0-44C2-DF36-3DEE687EFE71}"/>
                  </a:ext>
                </a:extLst>
              </p:cNvPr>
              <p:cNvSpPr txBox="1"/>
              <p:nvPr/>
            </p:nvSpPr>
            <p:spPr>
              <a:xfrm>
                <a:off x="6544814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5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62" name="Google Shape;1042;p117">
                <a:extLst>
                  <a:ext uri="{FF2B5EF4-FFF2-40B4-BE49-F238E27FC236}">
                    <a16:creationId xmlns:a16="http://schemas.microsoft.com/office/drawing/2014/main" id="{7C32C431-446F-0A65-3328-DE2052EF0EB6}"/>
                  </a:ext>
                </a:extLst>
              </p:cNvPr>
              <p:cNvCxnSpPr/>
              <p:nvPr/>
            </p:nvCxnSpPr>
            <p:spPr>
              <a:xfrm>
                <a:off x="6938089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8958921-D865-E0BE-F9F5-EF62A4FC9C5E}"/>
              </a:ext>
            </a:extLst>
          </p:cNvPr>
          <p:cNvGrpSpPr/>
          <p:nvPr/>
        </p:nvGrpSpPr>
        <p:grpSpPr>
          <a:xfrm>
            <a:off x="7842966" y="2040797"/>
            <a:ext cx="1095440" cy="1225187"/>
            <a:chOff x="7878209" y="1657350"/>
            <a:chExt cx="1095440" cy="1225187"/>
          </a:xfrm>
        </p:grpSpPr>
        <p:sp>
          <p:nvSpPr>
            <p:cNvPr id="128" name="Google Shape;1020;p117">
              <a:extLst>
                <a:ext uri="{FF2B5EF4-FFF2-40B4-BE49-F238E27FC236}">
                  <a16:creationId xmlns:a16="http://schemas.microsoft.com/office/drawing/2014/main" id="{FFEDD3A3-A98E-DB69-454C-5DDB4EFADF5B}"/>
                </a:ext>
              </a:extLst>
            </p:cNvPr>
            <p:cNvSpPr/>
            <p:nvPr/>
          </p:nvSpPr>
          <p:spPr>
            <a:xfrm>
              <a:off x="7878209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B26583E2-3033-DDBB-372B-E434E530B8C0}"/>
                </a:ext>
              </a:extLst>
            </p:cNvPr>
            <p:cNvGrpSpPr/>
            <p:nvPr/>
          </p:nvGrpSpPr>
          <p:grpSpPr>
            <a:xfrm>
              <a:off x="7979956" y="1744620"/>
              <a:ext cx="891903" cy="1137917"/>
              <a:chOff x="7979956" y="1744620"/>
              <a:chExt cx="891903" cy="1137917"/>
            </a:xfrm>
          </p:grpSpPr>
          <p:sp>
            <p:nvSpPr>
              <p:cNvPr id="130" name="Google Shape;1021;p117">
                <a:extLst>
                  <a:ext uri="{FF2B5EF4-FFF2-40B4-BE49-F238E27FC236}">
                    <a16:creationId xmlns:a16="http://schemas.microsoft.com/office/drawing/2014/main" id="{670B17CF-A0A3-93D5-E950-6CE2DB0DF434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022;p117">
                <a:extLst>
                  <a:ext uri="{FF2B5EF4-FFF2-40B4-BE49-F238E27FC236}">
                    <a16:creationId xmlns:a16="http://schemas.microsoft.com/office/drawing/2014/main" id="{0C343DD9-C120-0C69-C741-15A5A6275A92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023;p117">
                <a:extLst>
                  <a:ext uri="{FF2B5EF4-FFF2-40B4-BE49-F238E27FC236}">
                    <a16:creationId xmlns:a16="http://schemas.microsoft.com/office/drawing/2014/main" id="{961FBFB3-7657-7648-5250-931258052BE8}"/>
                  </a:ext>
                </a:extLst>
              </p:cNvPr>
              <p:cNvSpPr/>
              <p:nvPr/>
            </p:nvSpPr>
            <p:spPr>
              <a:xfrm>
                <a:off x="7979956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040;p117">
                <a:extLst>
                  <a:ext uri="{FF2B5EF4-FFF2-40B4-BE49-F238E27FC236}">
                    <a16:creationId xmlns:a16="http://schemas.microsoft.com/office/drawing/2014/main" id="{6A0F5846-6FAC-AF1F-6D10-74ECA019448A}"/>
                  </a:ext>
                </a:extLst>
              </p:cNvPr>
              <p:cNvSpPr txBox="1"/>
              <p:nvPr/>
            </p:nvSpPr>
            <p:spPr>
              <a:xfrm>
                <a:off x="8033517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6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34" name="Google Shape;1043;p117">
                <a:extLst>
                  <a:ext uri="{FF2B5EF4-FFF2-40B4-BE49-F238E27FC236}">
                    <a16:creationId xmlns:a16="http://schemas.microsoft.com/office/drawing/2014/main" id="{78432540-3BB5-0538-4C3A-7FD4AE5E65DB}"/>
                  </a:ext>
                </a:extLst>
              </p:cNvPr>
              <p:cNvCxnSpPr/>
              <p:nvPr/>
            </p:nvCxnSpPr>
            <p:spPr>
              <a:xfrm>
                <a:off x="8425804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B107B00C-190C-BD16-54F8-2E1B4E5CA8FB}"/>
              </a:ext>
            </a:extLst>
          </p:cNvPr>
          <p:cNvGrpSpPr/>
          <p:nvPr/>
        </p:nvGrpSpPr>
        <p:grpSpPr>
          <a:xfrm>
            <a:off x="4781" y="442625"/>
            <a:ext cx="6998208" cy="639522"/>
            <a:chOff x="4781" y="442625"/>
            <a:chExt cx="6998208" cy="63952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B3FCC80-EBEE-C442-3683-8E8130D59144}"/>
                </a:ext>
              </a:extLst>
            </p:cNvPr>
            <p:cNvGrpSpPr/>
            <p:nvPr/>
          </p:nvGrpSpPr>
          <p:grpSpPr>
            <a:xfrm>
              <a:off x="4781" y="442625"/>
              <a:ext cx="6998208" cy="463601"/>
              <a:chOff x="-1" y="121608"/>
              <a:chExt cx="6176980" cy="577934"/>
            </a:xfrm>
          </p:grpSpPr>
          <p:sp>
            <p:nvSpPr>
              <p:cNvPr id="10" name="Pentagon 43">
                <a:extLst>
                  <a:ext uri="{FF2B5EF4-FFF2-40B4-BE49-F238E27FC236}">
                    <a16:creationId xmlns:a16="http://schemas.microsoft.com/office/drawing/2014/main" id="{878C6B55-16BE-8F65-BA83-2B27594C1A22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9EC2944-8253-F15C-76D8-0971B62B7B65}"/>
                  </a:ext>
                </a:extLst>
              </p:cNvPr>
              <p:cNvSpPr/>
              <p:nvPr/>
            </p:nvSpPr>
            <p:spPr>
              <a:xfrm>
                <a:off x="311150" y="121608"/>
                <a:ext cx="524580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Membangun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Bisnis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5" name="Google Shape;3158;p169">
              <a:extLst>
                <a:ext uri="{FF2B5EF4-FFF2-40B4-BE49-F238E27FC236}">
                  <a16:creationId xmlns:a16="http://schemas.microsoft.com/office/drawing/2014/main" id="{5BB6EF0D-EDB7-1464-7E41-133B42CCA4EC}"/>
                </a:ext>
              </a:extLst>
            </p:cNvPr>
            <p:cNvGrpSpPr/>
            <p:nvPr/>
          </p:nvGrpSpPr>
          <p:grpSpPr>
            <a:xfrm>
              <a:off x="5620282" y="1013254"/>
              <a:ext cx="1169117" cy="68893"/>
              <a:chOff x="2719543" y="1810250"/>
              <a:chExt cx="540225" cy="34025"/>
            </a:xfrm>
          </p:grpSpPr>
          <p:sp>
            <p:nvSpPr>
              <p:cNvPr id="136" name="Google Shape;3159;p169">
                <a:extLst>
                  <a:ext uri="{FF2B5EF4-FFF2-40B4-BE49-F238E27FC236}">
                    <a16:creationId xmlns:a16="http://schemas.microsoft.com/office/drawing/2014/main" id="{403EB2CD-79C8-2465-E624-7CCD93ED42B4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160;p169">
                <a:extLst>
                  <a:ext uri="{FF2B5EF4-FFF2-40B4-BE49-F238E27FC236}">
                    <a16:creationId xmlns:a16="http://schemas.microsoft.com/office/drawing/2014/main" id="{BA241A60-0A3D-D8E0-9F5E-4CF70D2793CD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3161;p169">
                <a:extLst>
                  <a:ext uri="{FF2B5EF4-FFF2-40B4-BE49-F238E27FC236}">
                    <a16:creationId xmlns:a16="http://schemas.microsoft.com/office/drawing/2014/main" id="{1997DDD0-633F-5EB0-B4DE-20FB55B4BB0E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162;p169">
                <a:extLst>
                  <a:ext uri="{FF2B5EF4-FFF2-40B4-BE49-F238E27FC236}">
                    <a16:creationId xmlns:a16="http://schemas.microsoft.com/office/drawing/2014/main" id="{40014BD2-5ADE-81CB-5536-30CF40395534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3163;p169">
                <a:extLst>
                  <a:ext uri="{FF2B5EF4-FFF2-40B4-BE49-F238E27FC236}">
                    <a16:creationId xmlns:a16="http://schemas.microsoft.com/office/drawing/2014/main" id="{05691C8A-55B0-E0D5-587A-93CDC20DFCA6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164;p169">
                <a:extLst>
                  <a:ext uri="{FF2B5EF4-FFF2-40B4-BE49-F238E27FC236}">
                    <a16:creationId xmlns:a16="http://schemas.microsoft.com/office/drawing/2014/main" id="{088ACC40-5D21-4553-8ADE-8005291ACF5B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3165;p169">
                <a:extLst>
                  <a:ext uri="{FF2B5EF4-FFF2-40B4-BE49-F238E27FC236}">
                    <a16:creationId xmlns:a16="http://schemas.microsoft.com/office/drawing/2014/main" id="{E9E08AD1-3D72-F34A-AE5E-6753A0C5722F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3166;p169">
                <a:extLst>
                  <a:ext uri="{FF2B5EF4-FFF2-40B4-BE49-F238E27FC236}">
                    <a16:creationId xmlns:a16="http://schemas.microsoft.com/office/drawing/2014/main" id="{B66AD141-98A0-FC97-D7E8-34975DA517EF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3167;p169">
                <a:extLst>
                  <a:ext uri="{FF2B5EF4-FFF2-40B4-BE49-F238E27FC236}">
                    <a16:creationId xmlns:a16="http://schemas.microsoft.com/office/drawing/2014/main" id="{141B1F24-CF1A-4551-DAF1-0D7DA3FAA409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3168;p169">
                <a:extLst>
                  <a:ext uri="{FF2B5EF4-FFF2-40B4-BE49-F238E27FC236}">
                    <a16:creationId xmlns:a16="http://schemas.microsoft.com/office/drawing/2014/main" id="{68461D7B-27B9-8238-D3BC-4C1E03B81EB5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790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53" grpId="0"/>
      <p:bldP spid="5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Placeholder 146">
            <a:extLst>
              <a:ext uri="{FF2B5EF4-FFF2-40B4-BE49-F238E27FC236}">
                <a16:creationId xmlns:a16="http://schemas.microsoft.com/office/drawing/2014/main" id="{2DDE9D11-11D8-17B0-8F6A-85E12C15BE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8" r="12258"/>
          <a:stretch/>
        </p:blipFill>
        <p:spPr>
          <a:xfrm>
            <a:off x="4267200" y="-476250"/>
            <a:ext cx="5824538" cy="5083175"/>
          </a:xfrm>
        </p:spPr>
      </p:pic>
      <p:grpSp>
        <p:nvGrpSpPr>
          <p:cNvPr id="149" name="Group 148">
            <a:extLst>
              <a:ext uri="{FF2B5EF4-FFF2-40B4-BE49-F238E27FC236}">
                <a16:creationId xmlns:a16="http://schemas.microsoft.com/office/drawing/2014/main" id="{01D53A1E-4D18-1C25-34C0-3E8B37EDD4E5}"/>
              </a:ext>
            </a:extLst>
          </p:cNvPr>
          <p:cNvGrpSpPr/>
          <p:nvPr/>
        </p:nvGrpSpPr>
        <p:grpSpPr>
          <a:xfrm>
            <a:off x="4781" y="442625"/>
            <a:ext cx="6998208" cy="639522"/>
            <a:chOff x="4781" y="442625"/>
            <a:chExt cx="6998208" cy="63952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B3FCC80-EBEE-C442-3683-8E8130D59144}"/>
                </a:ext>
              </a:extLst>
            </p:cNvPr>
            <p:cNvGrpSpPr/>
            <p:nvPr/>
          </p:nvGrpSpPr>
          <p:grpSpPr>
            <a:xfrm>
              <a:off x="4781" y="442625"/>
              <a:ext cx="6998208" cy="463601"/>
              <a:chOff x="-1" y="121608"/>
              <a:chExt cx="6176980" cy="577934"/>
            </a:xfrm>
          </p:grpSpPr>
          <p:sp>
            <p:nvSpPr>
              <p:cNvPr id="10" name="Pentagon 43">
                <a:extLst>
                  <a:ext uri="{FF2B5EF4-FFF2-40B4-BE49-F238E27FC236}">
                    <a16:creationId xmlns:a16="http://schemas.microsoft.com/office/drawing/2014/main" id="{878C6B55-16BE-8F65-BA83-2B27594C1A22}"/>
                  </a:ext>
                </a:extLst>
              </p:cNvPr>
              <p:cNvSpPr/>
              <p:nvPr/>
            </p:nvSpPr>
            <p:spPr>
              <a:xfrm>
                <a:off x="-1" y="123478"/>
                <a:ext cx="6176980" cy="576064"/>
              </a:xfrm>
              <a:prstGeom prst="homePlate">
                <a:avLst/>
              </a:prstGeom>
              <a:solidFill>
                <a:srgbClr val="EF536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9EC2944-8253-F15C-76D8-0971B62B7B65}"/>
                  </a:ext>
                </a:extLst>
              </p:cNvPr>
              <p:cNvSpPr/>
              <p:nvPr/>
            </p:nvSpPr>
            <p:spPr>
              <a:xfrm>
                <a:off x="311150" y="121608"/>
                <a:ext cx="5245805" cy="575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2400" b="1" dirty="0">
                    <a:solidFill>
                      <a:schemeClr val="bg1"/>
                    </a:solidFill>
                  </a:rPr>
                  <a:t>3.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Analisis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SWOT Usaha </a:t>
                </a:r>
                <a:r>
                  <a:rPr lang="en-ID" sz="2400" b="1" dirty="0" err="1">
                    <a:solidFill>
                      <a:schemeClr val="bg1"/>
                    </a:solidFill>
                  </a:rPr>
                  <a:t>Bidang</a:t>
                </a:r>
                <a:r>
                  <a:rPr lang="en-ID" sz="2400" b="1" dirty="0">
                    <a:solidFill>
                      <a:schemeClr val="bg1"/>
                    </a:solidFill>
                  </a:rPr>
                  <a:t> PPLG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oogle Shape;3158;p169">
              <a:extLst>
                <a:ext uri="{FF2B5EF4-FFF2-40B4-BE49-F238E27FC236}">
                  <a16:creationId xmlns:a16="http://schemas.microsoft.com/office/drawing/2014/main" id="{FCA3C912-5597-CFB2-F0FC-A07B63E4A2D3}"/>
                </a:ext>
              </a:extLst>
            </p:cNvPr>
            <p:cNvGrpSpPr/>
            <p:nvPr/>
          </p:nvGrpSpPr>
          <p:grpSpPr>
            <a:xfrm>
              <a:off x="5620282" y="1013254"/>
              <a:ext cx="1169117" cy="68893"/>
              <a:chOff x="2719543" y="1810250"/>
              <a:chExt cx="540225" cy="34025"/>
            </a:xfrm>
          </p:grpSpPr>
          <p:sp>
            <p:nvSpPr>
              <p:cNvPr id="25" name="Google Shape;3159;p169">
                <a:extLst>
                  <a:ext uri="{FF2B5EF4-FFF2-40B4-BE49-F238E27FC236}">
                    <a16:creationId xmlns:a16="http://schemas.microsoft.com/office/drawing/2014/main" id="{E5A09A9A-4C31-F156-FAC7-6BCA121FDEEF}"/>
                  </a:ext>
                </a:extLst>
              </p:cNvPr>
              <p:cNvSpPr/>
              <p:nvPr/>
            </p:nvSpPr>
            <p:spPr>
              <a:xfrm>
                <a:off x="3220243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160;p169">
                <a:extLst>
                  <a:ext uri="{FF2B5EF4-FFF2-40B4-BE49-F238E27FC236}">
                    <a16:creationId xmlns:a16="http://schemas.microsoft.com/office/drawing/2014/main" id="{61BA8166-A4BB-8019-C04B-CCAA60FA3959}"/>
                  </a:ext>
                </a:extLst>
              </p:cNvPr>
              <p:cNvSpPr/>
              <p:nvPr/>
            </p:nvSpPr>
            <p:spPr>
              <a:xfrm>
                <a:off x="316454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3161;p169">
                <a:extLst>
                  <a:ext uri="{FF2B5EF4-FFF2-40B4-BE49-F238E27FC236}">
                    <a16:creationId xmlns:a16="http://schemas.microsoft.com/office/drawing/2014/main" id="{311FF1CF-24A1-825A-7A3F-F4BE195A0F78}"/>
                  </a:ext>
                </a:extLst>
              </p:cNvPr>
              <p:cNvSpPr/>
              <p:nvPr/>
            </p:nvSpPr>
            <p:spPr>
              <a:xfrm>
                <a:off x="31088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3162;p169">
                <a:extLst>
                  <a:ext uri="{FF2B5EF4-FFF2-40B4-BE49-F238E27FC236}">
                    <a16:creationId xmlns:a16="http://schemas.microsoft.com/office/drawing/2014/main" id="{AFBFCAB3-B2E7-162E-EA15-62EDC3B958F4}"/>
                  </a:ext>
                </a:extLst>
              </p:cNvPr>
              <p:cNvSpPr/>
              <p:nvPr/>
            </p:nvSpPr>
            <p:spPr>
              <a:xfrm>
                <a:off x="3053293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3163;p169">
                <a:extLst>
                  <a:ext uri="{FF2B5EF4-FFF2-40B4-BE49-F238E27FC236}">
                    <a16:creationId xmlns:a16="http://schemas.microsoft.com/office/drawing/2014/main" id="{7626C875-52EA-6F04-D13F-AB290CD5C265}"/>
                  </a:ext>
                </a:extLst>
              </p:cNvPr>
              <p:cNvSpPr/>
              <p:nvPr/>
            </p:nvSpPr>
            <p:spPr>
              <a:xfrm>
                <a:off x="29975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3164;p169">
                <a:extLst>
                  <a:ext uri="{FF2B5EF4-FFF2-40B4-BE49-F238E27FC236}">
                    <a16:creationId xmlns:a16="http://schemas.microsoft.com/office/drawing/2014/main" id="{0D24CCCD-6134-1379-93F3-E8919A27BFE4}"/>
                  </a:ext>
                </a:extLst>
              </p:cNvPr>
              <p:cNvSpPr/>
              <p:nvPr/>
            </p:nvSpPr>
            <p:spPr>
              <a:xfrm>
                <a:off x="2942041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3165;p169">
                <a:extLst>
                  <a:ext uri="{FF2B5EF4-FFF2-40B4-BE49-F238E27FC236}">
                    <a16:creationId xmlns:a16="http://schemas.microsoft.com/office/drawing/2014/main" id="{2A4D94EB-C0CE-13D0-9F7C-83DBFE12C880}"/>
                  </a:ext>
                </a:extLst>
              </p:cNvPr>
              <p:cNvSpPr/>
              <p:nvPr/>
            </p:nvSpPr>
            <p:spPr>
              <a:xfrm>
                <a:off x="2886316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3166;p169">
                <a:extLst>
                  <a:ext uri="{FF2B5EF4-FFF2-40B4-BE49-F238E27FC236}">
                    <a16:creationId xmlns:a16="http://schemas.microsoft.com/office/drawing/2014/main" id="{7132E9C5-26A1-A91B-E61B-37128E571450}"/>
                  </a:ext>
                </a:extLst>
              </p:cNvPr>
              <p:cNvSpPr/>
              <p:nvPr/>
            </p:nvSpPr>
            <p:spPr>
              <a:xfrm>
                <a:off x="2830591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3167;p169">
                <a:extLst>
                  <a:ext uri="{FF2B5EF4-FFF2-40B4-BE49-F238E27FC236}">
                    <a16:creationId xmlns:a16="http://schemas.microsoft.com/office/drawing/2014/main" id="{E83EF51F-B3FE-9F73-FB38-FB8522F5D428}"/>
                  </a:ext>
                </a:extLst>
              </p:cNvPr>
              <p:cNvSpPr/>
              <p:nvPr/>
            </p:nvSpPr>
            <p:spPr>
              <a:xfrm>
                <a:off x="2775068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3168;p169">
                <a:extLst>
                  <a:ext uri="{FF2B5EF4-FFF2-40B4-BE49-F238E27FC236}">
                    <a16:creationId xmlns:a16="http://schemas.microsoft.com/office/drawing/2014/main" id="{327D6C0A-7E1E-D21B-DF17-305363989615}"/>
                  </a:ext>
                </a:extLst>
              </p:cNvPr>
              <p:cNvSpPr/>
              <p:nvPr/>
            </p:nvSpPr>
            <p:spPr>
              <a:xfrm>
                <a:off x="2719543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44" name="Picture 143">
            <a:extLst>
              <a:ext uri="{FF2B5EF4-FFF2-40B4-BE49-F238E27FC236}">
                <a16:creationId xmlns:a16="http://schemas.microsoft.com/office/drawing/2014/main" id="{3F6AC231-6A38-C335-0DA5-CC6EE2809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7" y="904290"/>
            <a:ext cx="4691238" cy="3518428"/>
          </a:xfrm>
          <a:prstGeom prst="rect">
            <a:avLst/>
          </a:prstGeom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381EDAB1-F311-2914-2F66-F68F7017806A}"/>
              </a:ext>
            </a:extLst>
          </p:cNvPr>
          <p:cNvSpPr txBox="1"/>
          <p:nvPr/>
        </p:nvSpPr>
        <p:spPr>
          <a:xfrm>
            <a:off x="5257800" y="4467732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2256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108236" y="1235452"/>
            <a:ext cx="5248983" cy="3106618"/>
            <a:chOff x="3741167" y="1284180"/>
            <a:chExt cx="5248983" cy="3106618"/>
          </a:xfrm>
        </p:grpSpPr>
        <p:sp>
          <p:nvSpPr>
            <p:cNvPr id="635" name="Rectangle 634">
              <a:extLst>
                <a:ext uri="{FF2B5EF4-FFF2-40B4-BE49-F238E27FC236}">
                  <a16:creationId xmlns:a16="http://schemas.microsoft.com/office/drawing/2014/main" id="{A3C9C674-125D-02EC-E3F8-4436CBFFB6AE}"/>
                </a:ext>
              </a:extLst>
            </p:cNvPr>
            <p:cNvSpPr/>
            <p:nvPr/>
          </p:nvSpPr>
          <p:spPr>
            <a:xfrm>
              <a:off x="3741167" y="1284180"/>
              <a:ext cx="5248983" cy="267893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428" name="Picture 427">
              <a:extLst>
                <a:ext uri="{FF2B5EF4-FFF2-40B4-BE49-F238E27FC236}">
                  <a16:creationId xmlns:a16="http://schemas.microsoft.com/office/drawing/2014/main" id="{8B4B7C82-4A88-BF17-43B1-29834A92B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93958" y="1484712"/>
              <a:ext cx="4358277" cy="290608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658" name="Google Shape;3158;p169">
              <a:extLst>
                <a:ext uri="{FF2B5EF4-FFF2-40B4-BE49-F238E27FC236}">
                  <a16:creationId xmlns:a16="http://schemas.microsoft.com/office/drawing/2014/main" id="{CE1EACAB-3D54-B5E2-C49F-A973F11414A6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659" name="Google Shape;3159;p169">
                <a:extLst>
                  <a:ext uri="{FF2B5EF4-FFF2-40B4-BE49-F238E27FC236}">
                    <a16:creationId xmlns:a16="http://schemas.microsoft.com/office/drawing/2014/main" id="{BFEF5C26-B7CB-3395-5159-9D8198B53146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3160;p169">
                <a:extLst>
                  <a:ext uri="{FF2B5EF4-FFF2-40B4-BE49-F238E27FC236}">
                    <a16:creationId xmlns:a16="http://schemas.microsoft.com/office/drawing/2014/main" id="{67E9CAA0-5F57-A169-FF80-B4D44070EB46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3161;p169">
                <a:extLst>
                  <a:ext uri="{FF2B5EF4-FFF2-40B4-BE49-F238E27FC236}">
                    <a16:creationId xmlns:a16="http://schemas.microsoft.com/office/drawing/2014/main" id="{96BC1E01-3D20-3DF9-FFFA-872F4959A119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3162;p169">
                <a:extLst>
                  <a:ext uri="{FF2B5EF4-FFF2-40B4-BE49-F238E27FC236}">
                    <a16:creationId xmlns:a16="http://schemas.microsoft.com/office/drawing/2014/main" id="{3DA3D43E-FBBD-451A-1E6D-4E80BCA7396C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3163;p169">
                <a:extLst>
                  <a:ext uri="{FF2B5EF4-FFF2-40B4-BE49-F238E27FC236}">
                    <a16:creationId xmlns:a16="http://schemas.microsoft.com/office/drawing/2014/main" id="{907319BC-C50E-A558-9C46-634A856CFFAA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3164;p169">
                <a:extLst>
                  <a:ext uri="{FF2B5EF4-FFF2-40B4-BE49-F238E27FC236}">
                    <a16:creationId xmlns:a16="http://schemas.microsoft.com/office/drawing/2014/main" id="{02BE0128-6A65-AED5-2889-866B2524623B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3165;p169">
                <a:extLst>
                  <a:ext uri="{FF2B5EF4-FFF2-40B4-BE49-F238E27FC236}">
                    <a16:creationId xmlns:a16="http://schemas.microsoft.com/office/drawing/2014/main" id="{1631987A-12B5-7E6A-2EDC-71FA7950DC30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3166;p169">
                <a:extLst>
                  <a:ext uri="{FF2B5EF4-FFF2-40B4-BE49-F238E27FC236}">
                    <a16:creationId xmlns:a16="http://schemas.microsoft.com/office/drawing/2014/main" id="{D976244B-76D2-6252-5A37-23EFD856E1BC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3167;p169">
                <a:extLst>
                  <a:ext uri="{FF2B5EF4-FFF2-40B4-BE49-F238E27FC236}">
                    <a16:creationId xmlns:a16="http://schemas.microsoft.com/office/drawing/2014/main" id="{06328367-BE77-051D-D362-C3BA5FC5C339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3168;p169">
                <a:extLst>
                  <a:ext uri="{FF2B5EF4-FFF2-40B4-BE49-F238E27FC236}">
                    <a16:creationId xmlns:a16="http://schemas.microsoft.com/office/drawing/2014/main" id="{3B57C2AF-2497-D8F5-15FF-0CF6892C5DF3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roup 233"/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235" name="Pentagon 234"/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236" name="Rectangle 235"/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1.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Karakteristik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366527" y="913920"/>
            <a:ext cx="3232579" cy="819630"/>
            <a:chOff x="329200" y="824142"/>
            <a:chExt cx="3232579" cy="819630"/>
          </a:xfrm>
        </p:grpSpPr>
        <p:sp>
          <p:nvSpPr>
            <p:cNvPr id="3" name="Rectangle 2"/>
            <p:cNvSpPr/>
            <p:nvPr/>
          </p:nvSpPr>
          <p:spPr>
            <a:xfrm>
              <a:off x="407828" y="824142"/>
              <a:ext cx="31539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err="1"/>
                <a:t>Seseorang</a:t>
              </a:r>
              <a:r>
                <a:rPr lang="en-US" b="1" dirty="0"/>
                <a:t> </a:t>
              </a:r>
              <a:r>
                <a:rPr lang="en-US" b="1" dirty="0" err="1"/>
                <a:t>dikatakan</a:t>
              </a:r>
              <a:r>
                <a:rPr lang="en-US" b="1" dirty="0"/>
                <a:t> </a:t>
              </a:r>
            </a:p>
            <a:p>
              <a:r>
                <a:rPr lang="en-US" b="1" dirty="0"/>
                <a:t>professional, </a:t>
              </a:r>
              <a:r>
                <a:rPr lang="en-US" b="1" dirty="0" err="1"/>
                <a:t>jika</a:t>
              </a:r>
              <a:r>
                <a:rPr lang="en-US" b="1" dirty="0"/>
                <a:t>:</a:t>
              </a:r>
              <a:endParaRPr lang="id-ID" b="1" dirty="0"/>
            </a:p>
          </p:txBody>
        </p:sp>
        <p:cxnSp>
          <p:nvCxnSpPr>
            <p:cNvPr id="5" name="Straight Connector 4"/>
            <p:cNvCxnSpPr>
              <a:cxnSpLocks/>
            </p:cNvCxnSpPr>
            <p:nvPr/>
          </p:nvCxnSpPr>
          <p:spPr>
            <a:xfrm>
              <a:off x="329200" y="1643772"/>
              <a:ext cx="3053735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284676" y="1873091"/>
            <a:ext cx="35288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melalui proses </a:t>
            </a:r>
            <a:r>
              <a:rPr lang="en-US" dirty="0" err="1"/>
              <a:t>pendidikan</a:t>
            </a:r>
            <a:r>
              <a:rPr lang="en-US" dirty="0"/>
              <a:t> dan </a:t>
            </a:r>
            <a:r>
              <a:rPr lang="en-US" dirty="0" err="1"/>
              <a:t>pengalaman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/>
              <a:t>Mengutamakan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en-US" dirty="0" err="1"/>
              <a:t>dibandingkan</a:t>
            </a:r>
            <a:r>
              <a:rPr lang="en-US" dirty="0"/>
              <a:t> </a:t>
            </a:r>
            <a:r>
              <a:rPr lang="en-US" dirty="0" err="1"/>
              <a:t>pribadi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yang </a:t>
            </a:r>
            <a:r>
              <a:rPr lang="en-US" dirty="0" err="1"/>
              <a:t>tinggi</a:t>
            </a:r>
            <a:r>
              <a:rPr lang="en-US" dirty="0"/>
              <a:t> berdasarkan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etik</a:t>
            </a:r>
            <a:r>
              <a:rPr lang="en-US" dirty="0"/>
              <a:t> </a:t>
            </a:r>
            <a:r>
              <a:rPr lang="en-US" dirty="0" err="1"/>
              <a:t>profesi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anggota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yang sesuai </a:t>
            </a:r>
            <a:r>
              <a:rPr lang="en-US" dirty="0" err="1"/>
              <a:t>bidang</a:t>
            </a:r>
            <a:endParaRPr lang="en-US" dirty="0"/>
          </a:p>
          <a:p>
            <a:pPr marL="285750" indent="-285750">
              <a:buFontTx/>
              <a:buChar char="-"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719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3FCC80-EBEE-C442-3683-8E8130D59144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10" name="Pentagon 43">
              <a:extLst>
                <a:ext uri="{FF2B5EF4-FFF2-40B4-BE49-F238E27FC236}">
                  <a16:creationId xmlns:a16="http://schemas.microsoft.com/office/drawing/2014/main" id="{878C6B55-16BE-8F65-BA83-2B27594C1A22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9EC2944-8253-F15C-76D8-0971B62B7B65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99C29674-37DF-2FCB-F52A-D7B0B8F50E44}"/>
              </a:ext>
            </a:extLst>
          </p:cNvPr>
          <p:cNvSpPr/>
          <p:nvPr/>
        </p:nvSpPr>
        <p:spPr>
          <a:xfrm>
            <a:off x="3048000" y="2032000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1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79A3138-3678-9AF1-A82E-22D88BE91370}"/>
              </a:ext>
            </a:extLst>
          </p:cNvPr>
          <p:cNvGrpSpPr/>
          <p:nvPr/>
        </p:nvGrpSpPr>
        <p:grpSpPr>
          <a:xfrm>
            <a:off x="2600000" y="982412"/>
            <a:ext cx="4955950" cy="3716963"/>
            <a:chOff x="2600000" y="982412"/>
            <a:chExt cx="4955950" cy="3716963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9908158-1BDD-0E11-559E-61B66B8265D1}"/>
                </a:ext>
              </a:extLst>
            </p:cNvPr>
            <p:cNvGrpSpPr/>
            <p:nvPr/>
          </p:nvGrpSpPr>
          <p:grpSpPr>
            <a:xfrm>
              <a:off x="2600000" y="982412"/>
              <a:ext cx="4955950" cy="3716963"/>
              <a:chOff x="2600000" y="982412"/>
              <a:chExt cx="4955950" cy="3716963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BA7F2F2A-CF46-AE9E-272F-9DFE5B620C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00000" y="982412"/>
                <a:ext cx="4955950" cy="3716963"/>
              </a:xfrm>
              <a:prstGeom prst="rect">
                <a:avLst/>
              </a:prstGeom>
            </p:spPr>
          </p:pic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5E73FE6-623F-2DE6-DE5F-93C9A121C53D}"/>
                  </a:ext>
                </a:extLst>
              </p:cNvPr>
              <p:cNvSpPr/>
              <p:nvPr/>
            </p:nvSpPr>
            <p:spPr>
              <a:xfrm>
                <a:off x="4392280" y="1745173"/>
                <a:ext cx="254000" cy="234950"/>
              </a:xfrm>
              <a:prstGeom prst="ellipse">
                <a:avLst/>
              </a:prstGeom>
              <a:solidFill>
                <a:srgbClr val="EFCA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ysClr val="windowText" lastClr="000000"/>
                    </a:solidFill>
                  </a:rPr>
                  <a:t>2</a:t>
                </a:r>
                <a:endParaRPr lang="en-ID" sz="1600" b="1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70023F6-9BE6-602E-0D66-D0D79BD7C27C}"/>
                </a:ext>
              </a:extLst>
            </p:cNvPr>
            <p:cNvSpPr/>
            <p:nvPr/>
          </p:nvSpPr>
          <p:spPr>
            <a:xfrm>
              <a:off x="5791200" y="1955800"/>
              <a:ext cx="254000" cy="234950"/>
            </a:xfrm>
            <a:prstGeom prst="ellipse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</a:rPr>
                <a:t>3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6D595891-0089-9C61-2FB7-120EB3A85B36}"/>
              </a:ext>
            </a:extLst>
          </p:cNvPr>
          <p:cNvSpPr/>
          <p:nvPr/>
        </p:nvSpPr>
        <p:spPr>
          <a:xfrm>
            <a:off x="5940116" y="3359337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4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0004E97-6B6F-3E0C-892A-0E07FC51A8EF}"/>
              </a:ext>
            </a:extLst>
          </p:cNvPr>
          <p:cNvSpPr/>
          <p:nvPr/>
        </p:nvSpPr>
        <p:spPr>
          <a:xfrm>
            <a:off x="4953000" y="4248150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5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903F2A6-4422-EEF9-E248-955C1661E1F9}"/>
              </a:ext>
            </a:extLst>
          </p:cNvPr>
          <p:cNvSpPr/>
          <p:nvPr/>
        </p:nvSpPr>
        <p:spPr>
          <a:xfrm>
            <a:off x="3450650" y="4043613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6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DBD5823-879A-1F9D-6B98-AA4E8289DA89}"/>
              </a:ext>
            </a:extLst>
          </p:cNvPr>
          <p:cNvSpPr/>
          <p:nvPr/>
        </p:nvSpPr>
        <p:spPr>
          <a:xfrm>
            <a:off x="2597620" y="3241862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7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33" name="Google Shape;4621;p169">
            <a:extLst>
              <a:ext uri="{FF2B5EF4-FFF2-40B4-BE49-F238E27FC236}">
                <a16:creationId xmlns:a16="http://schemas.microsoft.com/office/drawing/2014/main" id="{0F521143-35AD-6E63-3BBC-D1D8F01FA577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4" name="Google Shape;4622;p169">
              <a:extLst>
                <a:ext uri="{FF2B5EF4-FFF2-40B4-BE49-F238E27FC236}">
                  <a16:creationId xmlns:a16="http://schemas.microsoft.com/office/drawing/2014/main" id="{FD1FF7A7-FA90-CF82-E23F-7C1A9D9A044A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37" name="Google Shape;4623;p169">
                <a:extLst>
                  <a:ext uri="{FF2B5EF4-FFF2-40B4-BE49-F238E27FC236}">
                    <a16:creationId xmlns:a16="http://schemas.microsoft.com/office/drawing/2014/main" id="{D65D27C5-D04F-1D6A-988C-FBA8D0FCBAE2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624;p169">
                <a:extLst>
                  <a:ext uri="{FF2B5EF4-FFF2-40B4-BE49-F238E27FC236}">
                    <a16:creationId xmlns:a16="http://schemas.microsoft.com/office/drawing/2014/main" id="{D3B901BE-F449-38D9-EB43-E58FEDF979A8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" name="Google Shape;4625;p169">
              <a:extLst>
                <a:ext uri="{FF2B5EF4-FFF2-40B4-BE49-F238E27FC236}">
                  <a16:creationId xmlns:a16="http://schemas.microsoft.com/office/drawing/2014/main" id="{F94468D2-0A41-F677-FB97-163327606DC8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626;p169">
              <a:extLst>
                <a:ext uri="{FF2B5EF4-FFF2-40B4-BE49-F238E27FC236}">
                  <a16:creationId xmlns:a16="http://schemas.microsoft.com/office/drawing/2014/main" id="{C769FF61-0FA2-9CC2-39F8-79729109B0B6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9248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Gambaran </a:t>
            </a:r>
            <a:r>
              <a:rPr lang="en-US" dirty="0" err="1">
                <a:solidFill>
                  <a:sysClr val="windowText" lastClr="000000"/>
                </a:solidFill>
              </a:rPr>
              <a:t>bisnis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akan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menjelaskan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secara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singkat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potensi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produk</a:t>
            </a:r>
            <a:r>
              <a:rPr lang="en-US" dirty="0">
                <a:solidFill>
                  <a:sysClr val="windowText" lastClr="000000"/>
                </a:solidFill>
              </a:rPr>
              <a:t> yang </a:t>
            </a:r>
            <a:r>
              <a:rPr lang="en-US" dirty="0" err="1">
                <a:solidFill>
                  <a:sysClr val="windowText" lastClr="000000"/>
                </a:solidFill>
              </a:rPr>
              <a:t>dihasilkan</a:t>
            </a:r>
            <a:r>
              <a:rPr lang="en-US" dirty="0">
                <a:solidFill>
                  <a:sysClr val="windowText" lastClr="000000"/>
                </a:solidFill>
              </a:rPr>
              <a:t> dan </a:t>
            </a:r>
            <a:r>
              <a:rPr lang="en-US" dirty="0" err="1">
                <a:solidFill>
                  <a:sysClr val="windowText" lastClr="000000"/>
                </a:solidFill>
              </a:rPr>
              <a:t>peluang</a:t>
            </a:r>
            <a:r>
              <a:rPr lang="en-US" dirty="0">
                <a:solidFill>
                  <a:sysClr val="windowText" lastClr="000000"/>
                </a:solidFill>
              </a:rPr>
              <a:t> pasar </a:t>
            </a:r>
            <a:r>
              <a:rPr lang="en-US" dirty="0" err="1">
                <a:solidFill>
                  <a:sysClr val="windowText" lastClr="000000"/>
                </a:solidFill>
              </a:rPr>
              <a:t>sehingga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dapat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dilihat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kekuatan</a:t>
            </a:r>
            <a:r>
              <a:rPr lang="en-US" dirty="0">
                <a:solidFill>
                  <a:sysClr val="windowText" lastClr="000000"/>
                </a:solidFill>
              </a:rPr>
              <a:t> yang </a:t>
            </a:r>
            <a:r>
              <a:rPr lang="en-US" dirty="0" err="1">
                <a:solidFill>
                  <a:sysClr val="windowText" lastClr="000000"/>
                </a:solidFill>
              </a:rPr>
              <a:t>dimiliki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produk</a:t>
            </a:r>
            <a:r>
              <a:rPr lang="en-US" dirty="0">
                <a:solidFill>
                  <a:sysClr val="windowText" lastClr="000000"/>
                </a:solidFill>
              </a:rPr>
              <a:t> untuk </a:t>
            </a:r>
            <a:r>
              <a:rPr lang="en-US" dirty="0" err="1">
                <a:solidFill>
                  <a:sysClr val="windowText" lastClr="000000"/>
                </a:solidFill>
              </a:rPr>
              <a:t>bertahan</a:t>
            </a:r>
            <a:r>
              <a:rPr lang="en-US" dirty="0">
                <a:solidFill>
                  <a:sysClr val="windowText" lastClr="000000"/>
                </a:solidFill>
              </a:rPr>
              <a:t> di pasar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963849-1FA7-4E5B-E1AA-F15A65A58E22}"/>
              </a:ext>
            </a:extLst>
          </p:cNvPr>
          <p:cNvGrpSpPr/>
          <p:nvPr/>
        </p:nvGrpSpPr>
        <p:grpSpPr>
          <a:xfrm>
            <a:off x="840025" y="2351220"/>
            <a:ext cx="1757595" cy="1353988"/>
            <a:chOff x="2600000" y="982413"/>
            <a:chExt cx="1757595" cy="135398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A7F2F2A-CF46-AE9E-272F-9DFE5B620C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536" b="63573"/>
            <a:stretch/>
          </p:blipFill>
          <p:spPr>
            <a:xfrm>
              <a:off x="2600000" y="982413"/>
              <a:ext cx="1757595" cy="1353988"/>
            </a:xfrm>
            <a:prstGeom prst="rect">
              <a:avLst/>
            </a:prstGeom>
          </p:spPr>
        </p:pic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9C29674-37DF-2FCB-F52A-D7B0B8F50E44}"/>
                </a:ext>
              </a:extLst>
            </p:cNvPr>
            <p:cNvSpPr/>
            <p:nvPr/>
          </p:nvSpPr>
          <p:spPr>
            <a:xfrm>
              <a:off x="3048000" y="2032000"/>
              <a:ext cx="254000" cy="234950"/>
            </a:xfrm>
            <a:prstGeom prst="ellipse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</a:rPr>
                <a:t>1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013E871-0223-0FAF-B621-F75E9809FAD5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6" name="Pentagon 43">
              <a:extLst>
                <a:ext uri="{FF2B5EF4-FFF2-40B4-BE49-F238E27FC236}">
                  <a16:creationId xmlns:a16="http://schemas.microsoft.com/office/drawing/2014/main" id="{B1C70148-272F-99DC-531A-E2A5B4EA3C5D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1FBFC1-F398-9724-95E2-6501D4ADC890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oogle Shape;4621;p169">
            <a:extLst>
              <a:ext uri="{FF2B5EF4-FFF2-40B4-BE49-F238E27FC236}">
                <a16:creationId xmlns:a16="http://schemas.microsoft.com/office/drawing/2014/main" id="{D05048E1-BD81-FDA4-0761-D2FAAFBE929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" name="Google Shape;4622;p169">
              <a:extLst>
                <a:ext uri="{FF2B5EF4-FFF2-40B4-BE49-F238E27FC236}">
                  <a16:creationId xmlns:a16="http://schemas.microsoft.com/office/drawing/2014/main" id="{7FDCE91D-A6E2-099D-DECF-6B357F785904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0" name="Google Shape;4623;p169">
                <a:extLst>
                  <a:ext uri="{FF2B5EF4-FFF2-40B4-BE49-F238E27FC236}">
                    <a16:creationId xmlns:a16="http://schemas.microsoft.com/office/drawing/2014/main" id="{E7125F43-22AC-019F-81BE-AA8BC029E374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624;p169">
                <a:extLst>
                  <a:ext uri="{FF2B5EF4-FFF2-40B4-BE49-F238E27FC236}">
                    <a16:creationId xmlns:a16="http://schemas.microsoft.com/office/drawing/2014/main" id="{C5517BE6-140E-6EA0-FCEF-A7D9C65DCE3B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" name="Google Shape;4625;p169">
              <a:extLst>
                <a:ext uri="{FF2B5EF4-FFF2-40B4-BE49-F238E27FC236}">
                  <a16:creationId xmlns:a16="http://schemas.microsoft.com/office/drawing/2014/main" id="{CBE75EFD-BCA5-7324-55B2-9C5285792FE5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626;p169">
              <a:extLst>
                <a:ext uri="{FF2B5EF4-FFF2-40B4-BE49-F238E27FC236}">
                  <a16:creationId xmlns:a16="http://schemas.microsoft.com/office/drawing/2014/main" id="{54CCDC37-0E8F-05BC-8E20-6423D918646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0875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Kinerja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pemasaran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baik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menguntungkan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produsen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karena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modal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bisa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Kembali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cepat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itu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diperlukan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cara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tepat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memasarkan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agar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dapat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dikenal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dan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diterima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seluruh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kalangan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CE2606F-5161-68CA-5F63-D9C5D7D1138B}"/>
              </a:ext>
            </a:extLst>
          </p:cNvPr>
          <p:cNvGrpSpPr/>
          <p:nvPr/>
        </p:nvGrpSpPr>
        <p:grpSpPr>
          <a:xfrm>
            <a:off x="1219200" y="2248408"/>
            <a:ext cx="1524000" cy="1069832"/>
            <a:chOff x="1159906" y="2568718"/>
            <a:chExt cx="1524000" cy="106983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63CCF5F-0E1D-0B29-C9E5-735E5BDCC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06" r="34943" b="71217"/>
            <a:stretch/>
          </p:blipFill>
          <p:spPr>
            <a:xfrm>
              <a:off x="1159906" y="2568718"/>
              <a:ext cx="1524000" cy="1069832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1FE3DF9-9035-BBF2-12FC-44AD60470649}"/>
                </a:ext>
              </a:extLst>
            </p:cNvPr>
            <p:cNvSpPr/>
            <p:nvPr/>
          </p:nvSpPr>
          <p:spPr>
            <a:xfrm>
              <a:off x="1252016" y="3331479"/>
              <a:ext cx="254000" cy="234950"/>
            </a:xfrm>
            <a:prstGeom prst="ellipse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</a:rPr>
                <a:t>2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76A5F4-8164-03F7-19C5-D80987A0C8A9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19" name="Pentagon 43">
              <a:extLst>
                <a:ext uri="{FF2B5EF4-FFF2-40B4-BE49-F238E27FC236}">
                  <a16:creationId xmlns:a16="http://schemas.microsoft.com/office/drawing/2014/main" id="{F1902F04-06E7-7722-E6C0-A58D2F2F4CA5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C0566D-C656-3082-8EA6-9DA3439EDDD2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oogle Shape;4621;p169">
            <a:extLst>
              <a:ext uri="{FF2B5EF4-FFF2-40B4-BE49-F238E27FC236}">
                <a16:creationId xmlns:a16="http://schemas.microsoft.com/office/drawing/2014/main" id="{93ED89A2-49BE-75BE-DD98-D0679CDA4197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3" name="Google Shape;4622;p169">
              <a:extLst>
                <a:ext uri="{FF2B5EF4-FFF2-40B4-BE49-F238E27FC236}">
                  <a16:creationId xmlns:a16="http://schemas.microsoft.com/office/drawing/2014/main" id="{AD40E416-45EE-F37C-3356-6CACD3B7A630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2D7D2F6B-AFBB-804A-D095-9D2475CC002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F9CF18FA-10FF-8E43-1884-B8434C8DC8E0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4625;p169">
              <a:extLst>
                <a:ext uri="{FF2B5EF4-FFF2-40B4-BE49-F238E27FC236}">
                  <a16:creationId xmlns:a16="http://schemas.microsoft.com/office/drawing/2014/main" id="{F6CE56C8-7228-E116-48C9-1C6E524A3D26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EC96FCEE-7283-9453-4C32-63E6D133D44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0796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Analisis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pesaing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diperlukan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agar Anda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dapat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membuat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inovasi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menutupi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kelemahan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Komponen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ini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harus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benar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benar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diperhatikan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karena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dapat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memengaruhi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keberlangsungan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70DA8E-F82B-B8AA-D12C-15D4B91BA8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25" b="62801"/>
          <a:stretch/>
        </p:blipFill>
        <p:spPr>
          <a:xfrm>
            <a:off x="1447800" y="2701643"/>
            <a:ext cx="1609430" cy="1382662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9847E6FA-072F-3368-BC22-0BEE11A11B37}"/>
              </a:ext>
            </a:extLst>
          </p:cNvPr>
          <p:cNvSpPr/>
          <p:nvPr/>
        </p:nvSpPr>
        <p:spPr>
          <a:xfrm>
            <a:off x="1314808" y="3714750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3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498778B-AA6F-D3C2-9CDC-BEDE4DBC7CD5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20" name="Pentagon 43">
              <a:extLst>
                <a:ext uri="{FF2B5EF4-FFF2-40B4-BE49-F238E27FC236}">
                  <a16:creationId xmlns:a16="http://schemas.microsoft.com/office/drawing/2014/main" id="{6C6DC6EF-0283-0A00-ECE6-C1F4D4E61BB1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D51330C-A1B1-EEAD-5ABE-849655EDA5ED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oogle Shape;4621;p169">
            <a:extLst>
              <a:ext uri="{FF2B5EF4-FFF2-40B4-BE49-F238E27FC236}">
                <a16:creationId xmlns:a16="http://schemas.microsoft.com/office/drawing/2014/main" id="{083B9951-1632-B058-22D7-BF8AE71FCF34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3" name="Google Shape;4622;p169">
              <a:extLst>
                <a:ext uri="{FF2B5EF4-FFF2-40B4-BE49-F238E27FC236}">
                  <a16:creationId xmlns:a16="http://schemas.microsoft.com/office/drawing/2014/main" id="{5B9A86E6-84FF-B6C6-0537-95AC76A53356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69951BA7-BAEE-E0EF-3340-665AB19152F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03D18CFE-AC27-1A2C-EA71-058CFAC8CBB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4625;p169">
              <a:extLst>
                <a:ext uri="{FF2B5EF4-FFF2-40B4-BE49-F238E27FC236}">
                  <a16:creationId xmlns:a16="http://schemas.microsoft.com/office/drawing/2014/main" id="{CE3A5C0D-54D0-7225-A181-1014FDBAB293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7022B676-1877-618E-9B3E-186E5536C2A7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9568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Desain dan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pengembangan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diperlukan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mengetahui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kesiapan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memulai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usaha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 Desain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dan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rencana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pengembangan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telah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tersusun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/>
            </a:r>
            <a:b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</a:b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berpengaruh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terhadap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proses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2D5C5B7-9527-A39E-00C1-824C1321A3BC}"/>
              </a:ext>
            </a:extLst>
          </p:cNvPr>
          <p:cNvGrpSpPr/>
          <p:nvPr/>
        </p:nvGrpSpPr>
        <p:grpSpPr>
          <a:xfrm>
            <a:off x="1245346" y="2317345"/>
            <a:ext cx="1631953" cy="1470212"/>
            <a:chOff x="1117600" y="2317345"/>
            <a:chExt cx="1631953" cy="147021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A511463-7BAA-A759-F9D9-AE846DACD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58" t="38056" b="22390"/>
            <a:stretch/>
          </p:blipFill>
          <p:spPr>
            <a:xfrm>
              <a:off x="1295400" y="2317345"/>
              <a:ext cx="1454153" cy="1470212"/>
            </a:xfrm>
            <a:prstGeom prst="rect">
              <a:avLst/>
            </a:prstGeom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68D64CA-A90F-5E6B-18E2-8D224C5902FD}"/>
                </a:ext>
              </a:extLst>
            </p:cNvPr>
            <p:cNvSpPr/>
            <p:nvPr/>
          </p:nvSpPr>
          <p:spPr>
            <a:xfrm>
              <a:off x="1117600" y="3257550"/>
              <a:ext cx="254000" cy="234950"/>
            </a:xfrm>
            <a:prstGeom prst="ellipse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</a:rPr>
                <a:t>4</a:t>
              </a:r>
              <a:endParaRPr lang="en-ID" sz="1600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FEDC6EA-FDEE-9206-E43E-2E987109069F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21" name="Pentagon 43">
              <a:extLst>
                <a:ext uri="{FF2B5EF4-FFF2-40B4-BE49-F238E27FC236}">
                  <a16:creationId xmlns:a16="http://schemas.microsoft.com/office/drawing/2014/main" id="{470F7678-89BF-FAD0-0440-B5F741CE84E9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FE1BB09-CF4B-BF40-3A77-58C0778D43A0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oogle Shape;4621;p169">
            <a:extLst>
              <a:ext uri="{FF2B5EF4-FFF2-40B4-BE49-F238E27FC236}">
                <a16:creationId xmlns:a16="http://schemas.microsoft.com/office/drawing/2014/main" id="{191A0949-931A-5945-EF18-FF60C9C33897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4" name="Google Shape;4622;p169">
              <a:extLst>
                <a:ext uri="{FF2B5EF4-FFF2-40B4-BE49-F238E27FC236}">
                  <a16:creationId xmlns:a16="http://schemas.microsoft.com/office/drawing/2014/main" id="{6471E05A-22A0-F2CA-0360-F94B25D4C147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8" name="Google Shape;4623;p169">
                <a:extLst>
                  <a:ext uri="{FF2B5EF4-FFF2-40B4-BE49-F238E27FC236}">
                    <a16:creationId xmlns:a16="http://schemas.microsoft.com/office/drawing/2014/main" id="{0282BA30-E73D-1B0F-31A3-6F9305EB8B9F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624;p169">
                <a:extLst>
                  <a:ext uri="{FF2B5EF4-FFF2-40B4-BE49-F238E27FC236}">
                    <a16:creationId xmlns:a16="http://schemas.microsoft.com/office/drawing/2014/main" id="{751EC190-E060-A294-583C-604CC8C1F02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Google Shape;4625;p169">
              <a:extLst>
                <a:ext uri="{FF2B5EF4-FFF2-40B4-BE49-F238E27FC236}">
                  <a16:creationId xmlns:a16="http://schemas.microsoft.com/office/drawing/2014/main" id="{19114909-9B29-2A64-DD21-B25A564515E5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626;p169">
              <a:extLst>
                <a:ext uri="{FF2B5EF4-FFF2-40B4-BE49-F238E27FC236}">
                  <a16:creationId xmlns:a16="http://schemas.microsoft.com/office/drawing/2014/main" id="{BF12E378-E39E-20AC-4E8A-DB4742DB44D5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865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Rencana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operasional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menggambarkan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penugasan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pekerjaan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tiap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divisi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memenuhi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tujuan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strategis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jangka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panjang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perusahaan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r>
              <a:rPr lang="en-ID" dirty="0"/>
              <a:t> 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24D7074-346B-A966-25D1-DE4F60E60D55}"/>
              </a:ext>
            </a:extLst>
          </p:cNvPr>
          <p:cNvGrpSpPr/>
          <p:nvPr/>
        </p:nvGrpSpPr>
        <p:grpSpPr>
          <a:xfrm>
            <a:off x="1401288" y="2466861"/>
            <a:ext cx="1369551" cy="1547991"/>
            <a:chOff x="831019" y="2536314"/>
            <a:chExt cx="1369551" cy="154799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6F752B2-E694-30AB-63AE-8FCFEBC70F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52" t="66467" r="25861" b="-1487"/>
            <a:stretch/>
          </p:blipFill>
          <p:spPr>
            <a:xfrm>
              <a:off x="831019" y="2782572"/>
              <a:ext cx="1238331" cy="1301733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AB528B6-CD1F-03A3-04D5-F2416D7C80ED}"/>
                </a:ext>
              </a:extLst>
            </p:cNvPr>
            <p:cNvSpPr/>
            <p:nvPr/>
          </p:nvSpPr>
          <p:spPr>
            <a:xfrm>
              <a:off x="1854132" y="2536314"/>
              <a:ext cx="346438" cy="685800"/>
            </a:xfrm>
            <a:prstGeom prst="rect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929F89B3-69AB-82F5-B4E0-15850D2C00E5}"/>
              </a:ext>
            </a:extLst>
          </p:cNvPr>
          <p:cNvSpPr/>
          <p:nvPr/>
        </p:nvSpPr>
        <p:spPr>
          <a:xfrm>
            <a:off x="1371600" y="3492897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5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EA09DDB-2BA3-37A8-2D44-CA8732237B74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24" name="Pentagon 43">
              <a:extLst>
                <a:ext uri="{FF2B5EF4-FFF2-40B4-BE49-F238E27FC236}">
                  <a16:creationId xmlns:a16="http://schemas.microsoft.com/office/drawing/2014/main" id="{CB73F518-A29C-AA83-15AF-3FCF418EA217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5485894-197A-B3A4-878F-5D74ABC34CAD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oogle Shape;4621;p169">
            <a:extLst>
              <a:ext uri="{FF2B5EF4-FFF2-40B4-BE49-F238E27FC236}">
                <a16:creationId xmlns:a16="http://schemas.microsoft.com/office/drawing/2014/main" id="{A3781C8E-56AE-58BA-D376-3ECEFC21C476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8" name="Google Shape;4622;p169">
              <a:extLst>
                <a:ext uri="{FF2B5EF4-FFF2-40B4-BE49-F238E27FC236}">
                  <a16:creationId xmlns:a16="http://schemas.microsoft.com/office/drawing/2014/main" id="{1A2A0564-14A4-F00C-8A1B-34FE559104F9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32" name="Google Shape;4623;p169">
                <a:extLst>
                  <a:ext uri="{FF2B5EF4-FFF2-40B4-BE49-F238E27FC236}">
                    <a16:creationId xmlns:a16="http://schemas.microsoft.com/office/drawing/2014/main" id="{44078C83-614F-0176-BF25-A102320F39CF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624;p169">
                <a:extLst>
                  <a:ext uri="{FF2B5EF4-FFF2-40B4-BE49-F238E27FC236}">
                    <a16:creationId xmlns:a16="http://schemas.microsoft.com/office/drawing/2014/main" id="{6B881C93-6774-C5FA-88EC-9015FB58D423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" name="Google Shape;4625;p169">
              <a:extLst>
                <a:ext uri="{FF2B5EF4-FFF2-40B4-BE49-F238E27FC236}">
                  <a16:creationId xmlns:a16="http://schemas.microsoft.com/office/drawing/2014/main" id="{3CB5D4B2-EA12-E00C-47B2-0DC04D6FF580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626;p169">
              <a:extLst>
                <a:ext uri="{FF2B5EF4-FFF2-40B4-BE49-F238E27FC236}">
                  <a16:creationId xmlns:a16="http://schemas.microsoft.com/office/drawing/2014/main" id="{2D80ECDE-C746-2943-8210-FE9D4C21E7DF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263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Anggaran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keuangan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berisi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rencana-rencana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biaya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yang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dikeluarkan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perusahaan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untuk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melaksanakan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operasionalnya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dalam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jangka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waktu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tertentu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r>
              <a:rPr lang="en-ID" dirty="0"/>
              <a:t> 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E6C2093-849C-3FB8-E77D-73F3DBB07512}"/>
              </a:ext>
            </a:extLst>
          </p:cNvPr>
          <p:cNvGrpSpPr/>
          <p:nvPr/>
        </p:nvGrpSpPr>
        <p:grpSpPr>
          <a:xfrm>
            <a:off x="1381878" y="2396148"/>
            <a:ext cx="1215742" cy="1461318"/>
            <a:chOff x="1381878" y="2396148"/>
            <a:chExt cx="1215742" cy="14613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E1FD74-180A-9152-BCB6-B7A6020B0A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3" t="65309" r="56017" b="5484"/>
            <a:stretch/>
          </p:blipFill>
          <p:spPr>
            <a:xfrm>
              <a:off x="1399240" y="2771845"/>
              <a:ext cx="1198380" cy="1085621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8F8BA0C-CE1B-333F-CE89-11E66277637F}"/>
                </a:ext>
              </a:extLst>
            </p:cNvPr>
            <p:cNvSpPr/>
            <p:nvPr/>
          </p:nvSpPr>
          <p:spPr>
            <a:xfrm>
              <a:off x="2362199" y="2642612"/>
              <a:ext cx="235421" cy="685800"/>
            </a:xfrm>
            <a:prstGeom prst="rect">
              <a:avLst/>
            </a:prstGeom>
            <a:solidFill>
              <a:srgbClr val="EF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0BDA462-03D4-B129-E61B-4D3F11071DAC}"/>
                </a:ext>
              </a:extLst>
            </p:cNvPr>
            <p:cNvSpPr/>
            <p:nvPr/>
          </p:nvSpPr>
          <p:spPr>
            <a:xfrm>
              <a:off x="1381878" y="2396148"/>
              <a:ext cx="235421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F5781225-D936-F80E-54A2-D39DBE1C441E}"/>
              </a:ext>
            </a:extLst>
          </p:cNvPr>
          <p:cNvSpPr/>
          <p:nvPr/>
        </p:nvSpPr>
        <p:spPr>
          <a:xfrm>
            <a:off x="1283193" y="3397826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6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FF80A88-D3A2-FEA0-33E1-79CA64A48DEB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24" name="Pentagon 43">
              <a:extLst>
                <a:ext uri="{FF2B5EF4-FFF2-40B4-BE49-F238E27FC236}">
                  <a16:creationId xmlns:a16="http://schemas.microsoft.com/office/drawing/2014/main" id="{E3B9FFEE-B29D-2B7D-1382-750BF762DDF5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B06E676-6DA5-E0D2-C02D-585D07D903A7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oogle Shape;4621;p169">
            <a:extLst>
              <a:ext uri="{FF2B5EF4-FFF2-40B4-BE49-F238E27FC236}">
                <a16:creationId xmlns:a16="http://schemas.microsoft.com/office/drawing/2014/main" id="{AE174B60-D681-BEF2-B9B6-CE7F2B7E7AD3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8" name="Google Shape;4622;p169">
              <a:extLst>
                <a:ext uri="{FF2B5EF4-FFF2-40B4-BE49-F238E27FC236}">
                  <a16:creationId xmlns:a16="http://schemas.microsoft.com/office/drawing/2014/main" id="{4B42B8B5-D464-A84D-32CA-671A70151BE6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32" name="Google Shape;4623;p169">
                <a:extLst>
                  <a:ext uri="{FF2B5EF4-FFF2-40B4-BE49-F238E27FC236}">
                    <a16:creationId xmlns:a16="http://schemas.microsoft.com/office/drawing/2014/main" id="{3760AE3E-5FD7-F810-DCC5-557D04BE20AE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624;p169">
                <a:extLst>
                  <a:ext uri="{FF2B5EF4-FFF2-40B4-BE49-F238E27FC236}">
                    <a16:creationId xmlns:a16="http://schemas.microsoft.com/office/drawing/2014/main" id="{A3C068C9-64B9-665A-3A72-BB0D1BDFEA33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" name="Google Shape;4625;p169">
              <a:extLst>
                <a:ext uri="{FF2B5EF4-FFF2-40B4-BE49-F238E27FC236}">
                  <a16:creationId xmlns:a16="http://schemas.microsoft.com/office/drawing/2014/main" id="{B1BD53A9-6000-69DA-7EB7-851A3FFDF34C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626;p169">
              <a:extLst>
                <a:ext uri="{FF2B5EF4-FFF2-40B4-BE49-F238E27FC236}">
                  <a16:creationId xmlns:a16="http://schemas.microsoft.com/office/drawing/2014/main" id="{58C083EF-77DE-9F6D-D2D5-1A5F9387451B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737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Komponen</a:t>
              </a:r>
              <a:r>
                <a:rPr lang="en-US" sz="1600" b="1" dirty="0"/>
                <a:t> dalam </a:t>
              </a:r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54D9F5C-F851-EAA0-C806-441E0267A5FA}"/>
              </a:ext>
            </a:extLst>
          </p:cNvPr>
          <p:cNvSpPr/>
          <p:nvPr/>
        </p:nvSpPr>
        <p:spPr>
          <a:xfrm>
            <a:off x="2362199" y="2221017"/>
            <a:ext cx="4859895" cy="1863288"/>
          </a:xfrm>
          <a:prstGeom prst="roundRect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melakukan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proses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pemantauan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setiap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hari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,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akan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terlihat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peluang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penjualan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suatu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di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pasaran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 Jika target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penjualan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tidak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sesuai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dengan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perencanaan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awal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,</a:t>
            </a:r>
            <a:b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</a:b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penyebabnya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harus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segera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dicari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agar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kualitas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produk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dapat</a:t>
            </a:r>
            <a:r>
              <a:rPr lang="en-ID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800" b="0" i="0" dirty="0" err="1">
                <a:solidFill>
                  <a:srgbClr val="242021"/>
                </a:solidFill>
                <a:effectLst/>
                <a:latin typeface="Serca-Regular"/>
              </a:rPr>
              <a:t>diperbaiki</a:t>
            </a:r>
            <a:r>
              <a:rPr lang="en-ID" sz="1800" b="0" i="0" dirty="0">
                <a:solidFill>
                  <a:srgbClr val="242021"/>
                </a:solidFill>
                <a:effectLst/>
                <a:latin typeface="Serca-Regular"/>
              </a:rPr>
              <a:t>.</a:t>
            </a:r>
            <a:r>
              <a:rPr lang="en-ID" dirty="0"/>
              <a:t> </a:t>
            </a:r>
            <a:endParaRPr lang="en-ID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352F5A4-5059-B542-7AC2-8672368166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1" r="78021" b="27468"/>
          <a:stretch/>
        </p:blipFill>
        <p:spPr>
          <a:xfrm>
            <a:off x="1491521" y="2553042"/>
            <a:ext cx="1089276" cy="1143000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F7747840-CA50-226E-AAB0-7E5695F46697}"/>
              </a:ext>
            </a:extLst>
          </p:cNvPr>
          <p:cNvSpPr/>
          <p:nvPr/>
        </p:nvSpPr>
        <p:spPr>
          <a:xfrm>
            <a:off x="1490299" y="3257550"/>
            <a:ext cx="254000" cy="234950"/>
          </a:xfrm>
          <a:prstGeom prst="ellipse">
            <a:avLst/>
          </a:pr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7</a:t>
            </a:r>
            <a:endParaRPr lang="en-ID" sz="16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E1CDABC-F471-77F1-3733-2C520B68582F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21" name="Pentagon 43">
              <a:extLst>
                <a:ext uri="{FF2B5EF4-FFF2-40B4-BE49-F238E27FC236}">
                  <a16:creationId xmlns:a16="http://schemas.microsoft.com/office/drawing/2014/main" id="{D56A9B8F-55A1-B0B8-73EF-7943B36859E8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0E8976-F8ED-91EB-DB55-CD2578AA3B9C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oogle Shape;4621;p169">
            <a:extLst>
              <a:ext uri="{FF2B5EF4-FFF2-40B4-BE49-F238E27FC236}">
                <a16:creationId xmlns:a16="http://schemas.microsoft.com/office/drawing/2014/main" id="{ED3D5ABB-9EFF-2994-0E07-51C068F14F29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4" name="Google Shape;4622;p169">
              <a:extLst>
                <a:ext uri="{FF2B5EF4-FFF2-40B4-BE49-F238E27FC236}">
                  <a16:creationId xmlns:a16="http://schemas.microsoft.com/office/drawing/2014/main" id="{BFC1247F-4CCA-427E-4426-B6E0C7719614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8" name="Google Shape;4623;p169">
                <a:extLst>
                  <a:ext uri="{FF2B5EF4-FFF2-40B4-BE49-F238E27FC236}">
                    <a16:creationId xmlns:a16="http://schemas.microsoft.com/office/drawing/2014/main" id="{3AD2A1ED-2101-5509-BBF8-6E09D5A9BBCD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624;p169">
                <a:extLst>
                  <a:ext uri="{FF2B5EF4-FFF2-40B4-BE49-F238E27FC236}">
                    <a16:creationId xmlns:a16="http://schemas.microsoft.com/office/drawing/2014/main" id="{574F13D3-9C94-FD35-6B6B-D325F65AD54B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Google Shape;4625;p169">
              <a:extLst>
                <a:ext uri="{FF2B5EF4-FFF2-40B4-BE49-F238E27FC236}">
                  <a16:creationId xmlns:a16="http://schemas.microsoft.com/office/drawing/2014/main" id="{E3EB5EE0-2E52-F6D9-4CB3-3E045AAAC874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626;p169">
              <a:extLst>
                <a:ext uri="{FF2B5EF4-FFF2-40B4-BE49-F238E27FC236}">
                  <a16:creationId xmlns:a16="http://schemas.microsoft.com/office/drawing/2014/main" id="{81B7E59D-9E63-4965-BB70-96A278E9424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7292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Manfaat</a:t>
              </a:r>
              <a:r>
                <a:rPr lang="en-US" sz="1600" b="1" dirty="0"/>
                <a:t> </a:t>
              </a:r>
              <a:r>
                <a:rPr lang="en-US" sz="1600" b="1" dirty="0" err="1"/>
                <a:t>membuat</a:t>
              </a:r>
              <a:endParaRPr lang="en-US" sz="1600" b="1" dirty="0"/>
            </a:p>
            <a:p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252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1EEDEF4-0D72-2E20-FA89-37A436B051B1}"/>
              </a:ext>
            </a:extLst>
          </p:cNvPr>
          <p:cNvGrpSpPr/>
          <p:nvPr/>
        </p:nvGrpSpPr>
        <p:grpSpPr>
          <a:xfrm>
            <a:off x="608788" y="2114397"/>
            <a:ext cx="7581865" cy="2240052"/>
            <a:chOff x="608788" y="2114397"/>
            <a:chExt cx="7581865" cy="2240052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767B4B3F-DF3B-1F91-4120-8B875C714C93}"/>
                </a:ext>
              </a:extLst>
            </p:cNvPr>
            <p:cNvGrpSpPr/>
            <p:nvPr/>
          </p:nvGrpSpPr>
          <p:grpSpPr>
            <a:xfrm>
              <a:off x="608788" y="2114397"/>
              <a:ext cx="7560000" cy="2210782"/>
              <a:chOff x="608788" y="2114397"/>
              <a:chExt cx="7560000" cy="2210782"/>
            </a:xfrm>
          </p:grpSpPr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68BAF9F8-FC10-6783-71FE-E92339501EAB}"/>
                  </a:ext>
                </a:extLst>
              </p:cNvPr>
              <p:cNvGrpSpPr/>
              <p:nvPr/>
            </p:nvGrpSpPr>
            <p:grpSpPr>
              <a:xfrm>
                <a:off x="608788" y="2114397"/>
                <a:ext cx="7560000" cy="2210782"/>
                <a:chOff x="608788" y="2114397"/>
                <a:chExt cx="7560000" cy="2210782"/>
              </a:xfrm>
            </p:grpSpPr>
            <p:grpSp>
              <p:nvGrpSpPr>
                <p:cNvPr id="2" name="Group 1">
                  <a:extLst>
                    <a:ext uri="{FF2B5EF4-FFF2-40B4-BE49-F238E27FC236}">
                      <a16:creationId xmlns:a16="http://schemas.microsoft.com/office/drawing/2014/main" id="{DE2479A1-73B7-6EC0-E49B-AF9F69A16117}"/>
                    </a:ext>
                  </a:extLst>
                </p:cNvPr>
                <p:cNvGrpSpPr/>
                <p:nvPr/>
              </p:nvGrpSpPr>
              <p:grpSpPr>
                <a:xfrm>
                  <a:off x="608788" y="2114397"/>
                  <a:ext cx="7560000" cy="2210782"/>
                  <a:chOff x="1134104" y="1785432"/>
                  <a:chExt cx="7560000" cy="2210782"/>
                </a:xfrm>
              </p:grpSpPr>
              <p:cxnSp>
                <p:nvCxnSpPr>
                  <p:cNvPr id="4" name="Google Shape;1694;p145">
                    <a:extLst>
                      <a:ext uri="{FF2B5EF4-FFF2-40B4-BE49-F238E27FC236}">
                        <a16:creationId xmlns:a16="http://schemas.microsoft.com/office/drawing/2014/main" id="{D4D8F6B4-0C52-2103-1A88-17B8C1294593}"/>
                      </a:ext>
                    </a:extLst>
                  </p:cNvPr>
                  <p:cNvCxnSpPr/>
                  <p:nvPr/>
                </p:nvCxnSpPr>
                <p:spPr>
                  <a:xfrm>
                    <a:off x="1134104" y="3178647"/>
                    <a:ext cx="7560000" cy="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5E7C9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grpSp>
                <p:nvGrpSpPr>
                  <p:cNvPr id="5" name="Group 4">
                    <a:extLst>
                      <a:ext uri="{FF2B5EF4-FFF2-40B4-BE49-F238E27FC236}">
                        <a16:creationId xmlns:a16="http://schemas.microsoft.com/office/drawing/2014/main" id="{CF79D0FE-1C34-7D43-3635-23B3CF91E7C8}"/>
                      </a:ext>
                    </a:extLst>
                  </p:cNvPr>
                  <p:cNvGrpSpPr/>
                  <p:nvPr/>
                </p:nvGrpSpPr>
                <p:grpSpPr>
                  <a:xfrm>
                    <a:off x="1428560" y="1785432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52" name="Google Shape;1677;p145">
                      <a:extLst>
                        <a:ext uri="{FF2B5EF4-FFF2-40B4-BE49-F238E27FC236}">
                          <a16:creationId xmlns:a16="http://schemas.microsoft.com/office/drawing/2014/main" id="{A3658B8F-A57A-92C6-E3A1-A6CAD716C51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53" name="Google Shape;1704;p145">
                      <a:extLst>
                        <a:ext uri="{FF2B5EF4-FFF2-40B4-BE49-F238E27FC236}">
                          <a16:creationId xmlns:a16="http://schemas.microsoft.com/office/drawing/2014/main" id="{2D83B435-F27C-4B6F-7A33-71EB88FE182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54" name="Google Shape;1705;p145">
                        <a:extLst>
                          <a:ext uri="{FF2B5EF4-FFF2-40B4-BE49-F238E27FC236}">
                            <a16:creationId xmlns:a16="http://schemas.microsoft.com/office/drawing/2014/main" id="{0BD77758-1596-3EA8-B352-671F6FFA1F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5" name="Google Shape;1706;p145">
                        <a:extLst>
                          <a:ext uri="{FF2B5EF4-FFF2-40B4-BE49-F238E27FC236}">
                            <a16:creationId xmlns:a16="http://schemas.microsoft.com/office/drawing/2014/main" id="{08305D4D-CA87-0B8B-7F03-6493BE7086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6" name="Google Shape;1707;p145">
                        <a:extLst>
                          <a:ext uri="{FF2B5EF4-FFF2-40B4-BE49-F238E27FC236}">
                            <a16:creationId xmlns:a16="http://schemas.microsoft.com/office/drawing/2014/main" id="{8C12467F-9638-E182-1D09-DE2470AA3E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7" name="Google Shape;1708;p145">
                        <a:extLst>
                          <a:ext uri="{FF2B5EF4-FFF2-40B4-BE49-F238E27FC236}">
                            <a16:creationId xmlns:a16="http://schemas.microsoft.com/office/drawing/2014/main" id="{52A6FE09-0817-26F5-25CB-F0F2A75552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8" name="Google Shape;1709;p145">
                        <a:extLst>
                          <a:ext uri="{FF2B5EF4-FFF2-40B4-BE49-F238E27FC236}">
                            <a16:creationId xmlns:a16="http://schemas.microsoft.com/office/drawing/2014/main" id="{8C766FE6-1B34-EF51-544F-D711374DA8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9" name="Google Shape;1710;p145">
                        <a:extLst>
                          <a:ext uri="{FF2B5EF4-FFF2-40B4-BE49-F238E27FC236}">
                            <a16:creationId xmlns:a16="http://schemas.microsoft.com/office/drawing/2014/main" id="{012829C9-86C5-55D9-DDD9-84C41843D7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60" name="Google Shape;1711;p145">
                        <a:extLst>
                          <a:ext uri="{FF2B5EF4-FFF2-40B4-BE49-F238E27FC236}">
                            <a16:creationId xmlns:a16="http://schemas.microsoft.com/office/drawing/2014/main" id="{69F2EFDE-0563-3371-387F-062B84E86C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90147" y="2379064"/>
                        <a:ext cx="333562" cy="31180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067" h="11280" extrusionOk="0">
                            <a:moveTo>
                              <a:pt x="5986" y="757"/>
                            </a:moveTo>
                            <a:cubicBezTo>
                              <a:pt x="7656" y="757"/>
                              <a:pt x="9011" y="2049"/>
                              <a:pt x="9137" y="3718"/>
                            </a:cubicBezTo>
                            <a:cubicBezTo>
                              <a:pt x="8822" y="3624"/>
                              <a:pt x="8475" y="3561"/>
                              <a:pt x="8066" y="3561"/>
                            </a:cubicBezTo>
                            <a:cubicBezTo>
                              <a:pt x="7278" y="3561"/>
                              <a:pt x="6585" y="3781"/>
                              <a:pt x="5955" y="4191"/>
                            </a:cubicBezTo>
                            <a:cubicBezTo>
                              <a:pt x="5356" y="3781"/>
                              <a:pt x="4632" y="3561"/>
                              <a:pt x="3844" y="3561"/>
                            </a:cubicBezTo>
                            <a:cubicBezTo>
                              <a:pt x="3466" y="3561"/>
                              <a:pt x="3119" y="3592"/>
                              <a:pt x="2773" y="3718"/>
                            </a:cubicBezTo>
                            <a:cubicBezTo>
                              <a:pt x="2930" y="2049"/>
                              <a:pt x="4285" y="757"/>
                              <a:pt x="5986" y="757"/>
                            </a:cubicBezTo>
                            <a:close/>
                            <a:moveTo>
                              <a:pt x="3875" y="4254"/>
                            </a:moveTo>
                            <a:cubicBezTo>
                              <a:pt x="4411" y="4254"/>
                              <a:pt x="4915" y="4411"/>
                              <a:pt x="5388" y="4663"/>
                            </a:cubicBezTo>
                            <a:cubicBezTo>
                              <a:pt x="4852" y="5168"/>
                              <a:pt x="4505" y="5829"/>
                              <a:pt x="4285" y="6585"/>
                            </a:cubicBezTo>
                            <a:cubicBezTo>
                              <a:pt x="3560" y="6113"/>
                              <a:pt x="2993" y="5325"/>
                              <a:pt x="2836" y="4411"/>
                            </a:cubicBezTo>
                            <a:cubicBezTo>
                              <a:pt x="3151" y="4317"/>
                              <a:pt x="3497" y="4254"/>
                              <a:pt x="3875" y="4254"/>
                            </a:cubicBezTo>
                            <a:close/>
                            <a:moveTo>
                              <a:pt x="8129" y="4254"/>
                            </a:moveTo>
                            <a:cubicBezTo>
                              <a:pt x="8475" y="4254"/>
                              <a:pt x="8822" y="4317"/>
                              <a:pt x="9137" y="4411"/>
                            </a:cubicBezTo>
                            <a:cubicBezTo>
                              <a:pt x="8979" y="5325"/>
                              <a:pt x="8444" y="6113"/>
                              <a:pt x="7687" y="6585"/>
                            </a:cubicBezTo>
                            <a:cubicBezTo>
                              <a:pt x="7498" y="5829"/>
                              <a:pt x="7089" y="5168"/>
                              <a:pt x="6585" y="4663"/>
                            </a:cubicBezTo>
                            <a:cubicBezTo>
                              <a:pt x="7026" y="4411"/>
                              <a:pt x="7561" y="4254"/>
                              <a:pt x="8129" y="4254"/>
                            </a:cubicBezTo>
                            <a:close/>
                            <a:moveTo>
                              <a:pt x="5986" y="5042"/>
                            </a:moveTo>
                            <a:cubicBezTo>
                              <a:pt x="6490" y="5514"/>
                              <a:pt x="6900" y="6144"/>
                              <a:pt x="7026" y="6900"/>
                            </a:cubicBezTo>
                            <a:cubicBezTo>
                              <a:pt x="6648" y="7026"/>
                              <a:pt x="6364" y="7058"/>
                              <a:pt x="5986" y="7058"/>
                            </a:cubicBezTo>
                            <a:cubicBezTo>
                              <a:pt x="5640" y="7058"/>
                              <a:pt x="5293" y="7026"/>
                              <a:pt x="4978" y="6900"/>
                            </a:cubicBezTo>
                            <a:cubicBezTo>
                              <a:pt x="5073" y="6176"/>
                              <a:pt x="5451" y="5514"/>
                              <a:pt x="5986" y="5042"/>
                            </a:cubicBezTo>
                            <a:close/>
                            <a:moveTo>
                              <a:pt x="4915" y="7625"/>
                            </a:moveTo>
                            <a:lnTo>
                              <a:pt x="4915" y="7625"/>
                            </a:lnTo>
                            <a:cubicBezTo>
                              <a:pt x="5230" y="7688"/>
                              <a:pt x="5608" y="7782"/>
                              <a:pt x="5986" y="7782"/>
                            </a:cubicBezTo>
                            <a:cubicBezTo>
                              <a:pt x="6333" y="7782"/>
                              <a:pt x="6711" y="7719"/>
                              <a:pt x="7057" y="7625"/>
                            </a:cubicBezTo>
                            <a:lnTo>
                              <a:pt x="7057" y="7625"/>
                            </a:lnTo>
                            <a:cubicBezTo>
                              <a:pt x="6963" y="8476"/>
                              <a:pt x="6585" y="9232"/>
                              <a:pt x="5986" y="9767"/>
                            </a:cubicBezTo>
                            <a:cubicBezTo>
                              <a:pt x="5388" y="9232"/>
                              <a:pt x="5010" y="8476"/>
                              <a:pt x="4915" y="7625"/>
                            </a:cubicBezTo>
                            <a:close/>
                            <a:moveTo>
                              <a:pt x="2206" y="4726"/>
                            </a:moveTo>
                            <a:cubicBezTo>
                              <a:pt x="2458" y="5892"/>
                              <a:pt x="3245" y="6837"/>
                              <a:pt x="4222" y="7373"/>
                            </a:cubicBezTo>
                            <a:lnTo>
                              <a:pt x="4222" y="7467"/>
                            </a:lnTo>
                            <a:cubicBezTo>
                              <a:pt x="4222" y="8570"/>
                              <a:pt x="4663" y="9515"/>
                              <a:pt x="5388" y="10208"/>
                            </a:cubicBezTo>
                            <a:cubicBezTo>
                              <a:pt x="4915" y="10460"/>
                              <a:pt x="4411" y="10555"/>
                              <a:pt x="3875" y="10555"/>
                            </a:cubicBezTo>
                            <a:cubicBezTo>
                              <a:pt x="2080" y="10555"/>
                              <a:pt x="662" y="9137"/>
                              <a:pt x="662" y="7404"/>
                            </a:cubicBezTo>
                            <a:cubicBezTo>
                              <a:pt x="662" y="6270"/>
                              <a:pt x="1260" y="5294"/>
                              <a:pt x="2206" y="4726"/>
                            </a:cubicBezTo>
                            <a:close/>
                            <a:moveTo>
                              <a:pt x="9735" y="4695"/>
                            </a:moveTo>
                            <a:cubicBezTo>
                              <a:pt x="10649" y="5262"/>
                              <a:pt x="11279" y="6239"/>
                              <a:pt x="11279" y="7373"/>
                            </a:cubicBezTo>
                            <a:cubicBezTo>
                              <a:pt x="11279" y="9137"/>
                              <a:pt x="9861" y="10555"/>
                              <a:pt x="8066" y="10555"/>
                            </a:cubicBezTo>
                            <a:cubicBezTo>
                              <a:pt x="7530" y="10555"/>
                              <a:pt x="7026" y="10397"/>
                              <a:pt x="6553" y="10177"/>
                            </a:cubicBezTo>
                            <a:cubicBezTo>
                              <a:pt x="7246" y="9452"/>
                              <a:pt x="7719" y="8476"/>
                              <a:pt x="7719" y="7404"/>
                            </a:cubicBezTo>
                            <a:lnTo>
                              <a:pt x="7719" y="7341"/>
                            </a:lnTo>
                            <a:cubicBezTo>
                              <a:pt x="8759" y="6837"/>
                              <a:pt x="9515" y="5892"/>
                              <a:pt x="9735" y="4695"/>
                            </a:cubicBezTo>
                            <a:close/>
                            <a:moveTo>
                              <a:pt x="5986" y="1"/>
                            </a:moveTo>
                            <a:cubicBezTo>
                              <a:pt x="3875" y="1"/>
                              <a:pt x="2143" y="1734"/>
                              <a:pt x="2143" y="3876"/>
                            </a:cubicBezTo>
                            <a:lnTo>
                              <a:pt x="2143" y="3939"/>
                            </a:lnTo>
                            <a:cubicBezTo>
                              <a:pt x="882" y="4569"/>
                              <a:pt x="0" y="5892"/>
                              <a:pt x="0" y="7404"/>
                            </a:cubicBezTo>
                            <a:cubicBezTo>
                              <a:pt x="0" y="9547"/>
                              <a:pt x="1733" y="11279"/>
                              <a:pt x="3907" y="11279"/>
                            </a:cubicBezTo>
                            <a:cubicBezTo>
                              <a:pt x="4695" y="11279"/>
                              <a:pt x="5388" y="11027"/>
                              <a:pt x="6018" y="10649"/>
                            </a:cubicBezTo>
                            <a:cubicBezTo>
                              <a:pt x="6616" y="11027"/>
                              <a:pt x="7372" y="11279"/>
                              <a:pt x="8160" y="11279"/>
                            </a:cubicBezTo>
                            <a:cubicBezTo>
                              <a:pt x="10271" y="11279"/>
                              <a:pt x="12067" y="9547"/>
                              <a:pt x="12067" y="7404"/>
                            </a:cubicBezTo>
                            <a:cubicBezTo>
                              <a:pt x="11972" y="5924"/>
                              <a:pt x="11122" y="4632"/>
                              <a:pt x="9861" y="3939"/>
                            </a:cubicBezTo>
                            <a:lnTo>
                              <a:pt x="9861" y="3876"/>
                            </a:lnTo>
                            <a:cubicBezTo>
                              <a:pt x="9861" y="1734"/>
                              <a:pt x="8129" y="1"/>
                              <a:pt x="5986" y="1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6" name="Group 5">
                    <a:extLst>
                      <a:ext uri="{FF2B5EF4-FFF2-40B4-BE49-F238E27FC236}">
                        <a16:creationId xmlns:a16="http://schemas.microsoft.com/office/drawing/2014/main" id="{E38A9FB1-4B68-1FE3-49C0-6EEB9CB142BA}"/>
                      </a:ext>
                    </a:extLst>
                  </p:cNvPr>
                  <p:cNvGrpSpPr/>
                  <p:nvPr/>
                </p:nvGrpSpPr>
                <p:grpSpPr>
                  <a:xfrm>
                    <a:off x="2993170" y="1804893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43" name="Google Shape;1677;p145">
                      <a:extLst>
                        <a:ext uri="{FF2B5EF4-FFF2-40B4-BE49-F238E27FC236}">
                          <a16:creationId xmlns:a16="http://schemas.microsoft.com/office/drawing/2014/main" id="{F4A0929E-69AB-4D68-39AA-CC215B093E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44" name="Google Shape;1704;p145">
                      <a:extLst>
                        <a:ext uri="{FF2B5EF4-FFF2-40B4-BE49-F238E27FC236}">
                          <a16:creationId xmlns:a16="http://schemas.microsoft.com/office/drawing/2014/main" id="{247D1E0C-BD5F-8257-8B7C-0A73D98628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45" name="Google Shape;1705;p145">
                        <a:extLst>
                          <a:ext uri="{FF2B5EF4-FFF2-40B4-BE49-F238E27FC236}">
                            <a16:creationId xmlns:a16="http://schemas.microsoft.com/office/drawing/2014/main" id="{350D3E3A-AE28-E950-5B02-1031150844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6" name="Google Shape;1706;p145">
                        <a:extLst>
                          <a:ext uri="{FF2B5EF4-FFF2-40B4-BE49-F238E27FC236}">
                            <a16:creationId xmlns:a16="http://schemas.microsoft.com/office/drawing/2014/main" id="{0937D369-7B66-F659-AF25-2A5642D7B4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7" name="Google Shape;1707;p145">
                        <a:extLst>
                          <a:ext uri="{FF2B5EF4-FFF2-40B4-BE49-F238E27FC236}">
                            <a16:creationId xmlns:a16="http://schemas.microsoft.com/office/drawing/2014/main" id="{AEF53778-7843-FBBB-B2CA-071D5FD590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8" name="Google Shape;1708;p145">
                        <a:extLst>
                          <a:ext uri="{FF2B5EF4-FFF2-40B4-BE49-F238E27FC236}">
                            <a16:creationId xmlns:a16="http://schemas.microsoft.com/office/drawing/2014/main" id="{E4AF5EB8-E4C3-E4F8-EFCB-09203112B7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9" name="Google Shape;1709;p145">
                        <a:extLst>
                          <a:ext uri="{FF2B5EF4-FFF2-40B4-BE49-F238E27FC236}">
                            <a16:creationId xmlns:a16="http://schemas.microsoft.com/office/drawing/2014/main" id="{A7395CAC-DD04-322C-D071-2A20AA8AC0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0" name="Google Shape;1710;p145">
                        <a:extLst>
                          <a:ext uri="{FF2B5EF4-FFF2-40B4-BE49-F238E27FC236}">
                            <a16:creationId xmlns:a16="http://schemas.microsoft.com/office/drawing/2014/main" id="{D1583A01-5B98-0869-2A45-B1A28CE366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1" name="Google Shape;1711;p145">
                        <a:extLst>
                          <a:ext uri="{FF2B5EF4-FFF2-40B4-BE49-F238E27FC236}">
                            <a16:creationId xmlns:a16="http://schemas.microsoft.com/office/drawing/2014/main" id="{3E35C3D6-FA16-76A8-CD92-A52DEC6792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90147" y="2379064"/>
                        <a:ext cx="333562" cy="31180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067" h="11280" extrusionOk="0">
                            <a:moveTo>
                              <a:pt x="5986" y="757"/>
                            </a:moveTo>
                            <a:cubicBezTo>
                              <a:pt x="7656" y="757"/>
                              <a:pt x="9011" y="2049"/>
                              <a:pt x="9137" y="3718"/>
                            </a:cubicBezTo>
                            <a:cubicBezTo>
                              <a:pt x="8822" y="3624"/>
                              <a:pt x="8475" y="3561"/>
                              <a:pt x="8066" y="3561"/>
                            </a:cubicBezTo>
                            <a:cubicBezTo>
                              <a:pt x="7278" y="3561"/>
                              <a:pt x="6585" y="3781"/>
                              <a:pt x="5955" y="4191"/>
                            </a:cubicBezTo>
                            <a:cubicBezTo>
                              <a:pt x="5356" y="3781"/>
                              <a:pt x="4632" y="3561"/>
                              <a:pt x="3844" y="3561"/>
                            </a:cubicBezTo>
                            <a:cubicBezTo>
                              <a:pt x="3466" y="3561"/>
                              <a:pt x="3119" y="3592"/>
                              <a:pt x="2773" y="3718"/>
                            </a:cubicBezTo>
                            <a:cubicBezTo>
                              <a:pt x="2930" y="2049"/>
                              <a:pt x="4285" y="757"/>
                              <a:pt x="5986" y="757"/>
                            </a:cubicBezTo>
                            <a:close/>
                            <a:moveTo>
                              <a:pt x="3875" y="4254"/>
                            </a:moveTo>
                            <a:cubicBezTo>
                              <a:pt x="4411" y="4254"/>
                              <a:pt x="4915" y="4411"/>
                              <a:pt x="5388" y="4663"/>
                            </a:cubicBezTo>
                            <a:cubicBezTo>
                              <a:pt x="4852" y="5168"/>
                              <a:pt x="4505" y="5829"/>
                              <a:pt x="4285" y="6585"/>
                            </a:cubicBezTo>
                            <a:cubicBezTo>
                              <a:pt x="3560" y="6113"/>
                              <a:pt x="2993" y="5325"/>
                              <a:pt x="2836" y="4411"/>
                            </a:cubicBezTo>
                            <a:cubicBezTo>
                              <a:pt x="3151" y="4317"/>
                              <a:pt x="3497" y="4254"/>
                              <a:pt x="3875" y="4254"/>
                            </a:cubicBezTo>
                            <a:close/>
                            <a:moveTo>
                              <a:pt x="8129" y="4254"/>
                            </a:moveTo>
                            <a:cubicBezTo>
                              <a:pt x="8475" y="4254"/>
                              <a:pt x="8822" y="4317"/>
                              <a:pt x="9137" y="4411"/>
                            </a:cubicBezTo>
                            <a:cubicBezTo>
                              <a:pt x="8979" y="5325"/>
                              <a:pt x="8444" y="6113"/>
                              <a:pt x="7687" y="6585"/>
                            </a:cubicBezTo>
                            <a:cubicBezTo>
                              <a:pt x="7498" y="5829"/>
                              <a:pt x="7089" y="5168"/>
                              <a:pt x="6585" y="4663"/>
                            </a:cubicBezTo>
                            <a:cubicBezTo>
                              <a:pt x="7026" y="4411"/>
                              <a:pt x="7561" y="4254"/>
                              <a:pt x="8129" y="4254"/>
                            </a:cubicBezTo>
                            <a:close/>
                            <a:moveTo>
                              <a:pt x="5986" y="5042"/>
                            </a:moveTo>
                            <a:cubicBezTo>
                              <a:pt x="6490" y="5514"/>
                              <a:pt x="6900" y="6144"/>
                              <a:pt x="7026" y="6900"/>
                            </a:cubicBezTo>
                            <a:cubicBezTo>
                              <a:pt x="6648" y="7026"/>
                              <a:pt x="6364" y="7058"/>
                              <a:pt x="5986" y="7058"/>
                            </a:cubicBezTo>
                            <a:cubicBezTo>
                              <a:pt x="5640" y="7058"/>
                              <a:pt x="5293" y="7026"/>
                              <a:pt x="4978" y="6900"/>
                            </a:cubicBezTo>
                            <a:cubicBezTo>
                              <a:pt x="5073" y="6176"/>
                              <a:pt x="5451" y="5514"/>
                              <a:pt x="5986" y="5042"/>
                            </a:cubicBezTo>
                            <a:close/>
                            <a:moveTo>
                              <a:pt x="4915" y="7625"/>
                            </a:moveTo>
                            <a:lnTo>
                              <a:pt x="4915" y="7625"/>
                            </a:lnTo>
                            <a:cubicBezTo>
                              <a:pt x="5230" y="7688"/>
                              <a:pt x="5608" y="7782"/>
                              <a:pt x="5986" y="7782"/>
                            </a:cubicBezTo>
                            <a:cubicBezTo>
                              <a:pt x="6333" y="7782"/>
                              <a:pt x="6711" y="7719"/>
                              <a:pt x="7057" y="7625"/>
                            </a:cubicBezTo>
                            <a:lnTo>
                              <a:pt x="7057" y="7625"/>
                            </a:lnTo>
                            <a:cubicBezTo>
                              <a:pt x="6963" y="8476"/>
                              <a:pt x="6585" y="9232"/>
                              <a:pt x="5986" y="9767"/>
                            </a:cubicBezTo>
                            <a:cubicBezTo>
                              <a:pt x="5388" y="9232"/>
                              <a:pt x="5010" y="8476"/>
                              <a:pt x="4915" y="7625"/>
                            </a:cubicBezTo>
                            <a:close/>
                            <a:moveTo>
                              <a:pt x="2206" y="4726"/>
                            </a:moveTo>
                            <a:cubicBezTo>
                              <a:pt x="2458" y="5892"/>
                              <a:pt x="3245" y="6837"/>
                              <a:pt x="4222" y="7373"/>
                            </a:cubicBezTo>
                            <a:lnTo>
                              <a:pt x="4222" y="7467"/>
                            </a:lnTo>
                            <a:cubicBezTo>
                              <a:pt x="4222" y="8570"/>
                              <a:pt x="4663" y="9515"/>
                              <a:pt x="5388" y="10208"/>
                            </a:cubicBezTo>
                            <a:cubicBezTo>
                              <a:pt x="4915" y="10460"/>
                              <a:pt x="4411" y="10555"/>
                              <a:pt x="3875" y="10555"/>
                            </a:cubicBezTo>
                            <a:cubicBezTo>
                              <a:pt x="2080" y="10555"/>
                              <a:pt x="662" y="9137"/>
                              <a:pt x="662" y="7404"/>
                            </a:cubicBezTo>
                            <a:cubicBezTo>
                              <a:pt x="662" y="6270"/>
                              <a:pt x="1260" y="5294"/>
                              <a:pt x="2206" y="4726"/>
                            </a:cubicBezTo>
                            <a:close/>
                            <a:moveTo>
                              <a:pt x="9735" y="4695"/>
                            </a:moveTo>
                            <a:cubicBezTo>
                              <a:pt x="10649" y="5262"/>
                              <a:pt x="11279" y="6239"/>
                              <a:pt x="11279" y="7373"/>
                            </a:cubicBezTo>
                            <a:cubicBezTo>
                              <a:pt x="11279" y="9137"/>
                              <a:pt x="9861" y="10555"/>
                              <a:pt x="8066" y="10555"/>
                            </a:cubicBezTo>
                            <a:cubicBezTo>
                              <a:pt x="7530" y="10555"/>
                              <a:pt x="7026" y="10397"/>
                              <a:pt x="6553" y="10177"/>
                            </a:cubicBezTo>
                            <a:cubicBezTo>
                              <a:pt x="7246" y="9452"/>
                              <a:pt x="7719" y="8476"/>
                              <a:pt x="7719" y="7404"/>
                            </a:cubicBezTo>
                            <a:lnTo>
                              <a:pt x="7719" y="7341"/>
                            </a:lnTo>
                            <a:cubicBezTo>
                              <a:pt x="8759" y="6837"/>
                              <a:pt x="9515" y="5892"/>
                              <a:pt x="9735" y="4695"/>
                            </a:cubicBezTo>
                            <a:close/>
                            <a:moveTo>
                              <a:pt x="5986" y="1"/>
                            </a:moveTo>
                            <a:cubicBezTo>
                              <a:pt x="3875" y="1"/>
                              <a:pt x="2143" y="1734"/>
                              <a:pt x="2143" y="3876"/>
                            </a:cubicBezTo>
                            <a:lnTo>
                              <a:pt x="2143" y="3939"/>
                            </a:lnTo>
                            <a:cubicBezTo>
                              <a:pt x="882" y="4569"/>
                              <a:pt x="0" y="5892"/>
                              <a:pt x="0" y="7404"/>
                            </a:cubicBezTo>
                            <a:cubicBezTo>
                              <a:pt x="0" y="9547"/>
                              <a:pt x="1733" y="11279"/>
                              <a:pt x="3907" y="11279"/>
                            </a:cubicBezTo>
                            <a:cubicBezTo>
                              <a:pt x="4695" y="11279"/>
                              <a:pt x="5388" y="11027"/>
                              <a:pt x="6018" y="10649"/>
                            </a:cubicBezTo>
                            <a:cubicBezTo>
                              <a:pt x="6616" y="11027"/>
                              <a:pt x="7372" y="11279"/>
                              <a:pt x="8160" y="11279"/>
                            </a:cubicBezTo>
                            <a:cubicBezTo>
                              <a:pt x="10271" y="11279"/>
                              <a:pt x="12067" y="9547"/>
                              <a:pt x="12067" y="7404"/>
                            </a:cubicBezTo>
                            <a:cubicBezTo>
                              <a:pt x="11972" y="5924"/>
                              <a:pt x="11122" y="4632"/>
                              <a:pt x="9861" y="3939"/>
                            </a:cubicBezTo>
                            <a:lnTo>
                              <a:pt x="9861" y="3876"/>
                            </a:lnTo>
                            <a:cubicBezTo>
                              <a:pt x="9861" y="1734"/>
                              <a:pt x="8129" y="1"/>
                              <a:pt x="5986" y="1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7" name="Group 6">
                    <a:extLst>
                      <a:ext uri="{FF2B5EF4-FFF2-40B4-BE49-F238E27FC236}">
                        <a16:creationId xmlns:a16="http://schemas.microsoft.com/office/drawing/2014/main" id="{AA200B23-BA9F-23DD-5DFC-3095A3D6BD20}"/>
                      </a:ext>
                    </a:extLst>
                  </p:cNvPr>
                  <p:cNvGrpSpPr/>
                  <p:nvPr/>
                </p:nvGrpSpPr>
                <p:grpSpPr>
                  <a:xfrm>
                    <a:off x="4539736" y="1812059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34" name="Google Shape;1677;p145">
                      <a:extLst>
                        <a:ext uri="{FF2B5EF4-FFF2-40B4-BE49-F238E27FC236}">
                          <a16:creationId xmlns:a16="http://schemas.microsoft.com/office/drawing/2014/main" id="{D3B6AA9A-592F-FF99-1D5C-23608B4077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35" name="Google Shape;1704;p145">
                      <a:extLst>
                        <a:ext uri="{FF2B5EF4-FFF2-40B4-BE49-F238E27FC236}">
                          <a16:creationId xmlns:a16="http://schemas.microsoft.com/office/drawing/2014/main" id="{48AC7A64-CC2C-18F5-23B4-BD7F76E0FFA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36" name="Google Shape;1705;p145">
                        <a:extLst>
                          <a:ext uri="{FF2B5EF4-FFF2-40B4-BE49-F238E27FC236}">
                            <a16:creationId xmlns:a16="http://schemas.microsoft.com/office/drawing/2014/main" id="{798E7B41-E7AD-7979-1DC5-81E60FF15A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7" name="Google Shape;1706;p145">
                        <a:extLst>
                          <a:ext uri="{FF2B5EF4-FFF2-40B4-BE49-F238E27FC236}">
                            <a16:creationId xmlns:a16="http://schemas.microsoft.com/office/drawing/2014/main" id="{526970B8-D9F7-51F6-C726-A047FE4D80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8" name="Google Shape;1707;p145">
                        <a:extLst>
                          <a:ext uri="{FF2B5EF4-FFF2-40B4-BE49-F238E27FC236}">
                            <a16:creationId xmlns:a16="http://schemas.microsoft.com/office/drawing/2014/main" id="{755D57FA-2914-EFD4-6BA1-B87555ADF2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9" name="Google Shape;1708;p145">
                        <a:extLst>
                          <a:ext uri="{FF2B5EF4-FFF2-40B4-BE49-F238E27FC236}">
                            <a16:creationId xmlns:a16="http://schemas.microsoft.com/office/drawing/2014/main" id="{DE5C9C4E-D457-0816-4811-E2CBB4AA4E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0" name="Google Shape;1709;p145">
                        <a:extLst>
                          <a:ext uri="{FF2B5EF4-FFF2-40B4-BE49-F238E27FC236}">
                            <a16:creationId xmlns:a16="http://schemas.microsoft.com/office/drawing/2014/main" id="{127AAF1C-A45B-5CB9-A51B-2754685206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1" name="Google Shape;1710;p145">
                        <a:extLst>
                          <a:ext uri="{FF2B5EF4-FFF2-40B4-BE49-F238E27FC236}">
                            <a16:creationId xmlns:a16="http://schemas.microsoft.com/office/drawing/2014/main" id="{1F1FD17B-A7C9-B7B8-A256-1944F4B15F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2" name="Google Shape;1711;p145">
                        <a:extLst>
                          <a:ext uri="{FF2B5EF4-FFF2-40B4-BE49-F238E27FC236}">
                            <a16:creationId xmlns:a16="http://schemas.microsoft.com/office/drawing/2014/main" id="{9483CD30-C6DC-0D66-A3D8-F242ACCB1E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90147" y="2379064"/>
                        <a:ext cx="333562" cy="31180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067" h="11280" extrusionOk="0">
                            <a:moveTo>
                              <a:pt x="5986" y="757"/>
                            </a:moveTo>
                            <a:cubicBezTo>
                              <a:pt x="7656" y="757"/>
                              <a:pt x="9011" y="2049"/>
                              <a:pt x="9137" y="3718"/>
                            </a:cubicBezTo>
                            <a:cubicBezTo>
                              <a:pt x="8822" y="3624"/>
                              <a:pt x="8475" y="3561"/>
                              <a:pt x="8066" y="3561"/>
                            </a:cubicBezTo>
                            <a:cubicBezTo>
                              <a:pt x="7278" y="3561"/>
                              <a:pt x="6585" y="3781"/>
                              <a:pt x="5955" y="4191"/>
                            </a:cubicBezTo>
                            <a:cubicBezTo>
                              <a:pt x="5356" y="3781"/>
                              <a:pt x="4632" y="3561"/>
                              <a:pt x="3844" y="3561"/>
                            </a:cubicBezTo>
                            <a:cubicBezTo>
                              <a:pt x="3466" y="3561"/>
                              <a:pt x="3119" y="3592"/>
                              <a:pt x="2773" y="3718"/>
                            </a:cubicBezTo>
                            <a:cubicBezTo>
                              <a:pt x="2930" y="2049"/>
                              <a:pt x="4285" y="757"/>
                              <a:pt x="5986" y="757"/>
                            </a:cubicBezTo>
                            <a:close/>
                            <a:moveTo>
                              <a:pt x="3875" y="4254"/>
                            </a:moveTo>
                            <a:cubicBezTo>
                              <a:pt x="4411" y="4254"/>
                              <a:pt x="4915" y="4411"/>
                              <a:pt x="5388" y="4663"/>
                            </a:cubicBezTo>
                            <a:cubicBezTo>
                              <a:pt x="4852" y="5168"/>
                              <a:pt x="4505" y="5829"/>
                              <a:pt x="4285" y="6585"/>
                            </a:cubicBezTo>
                            <a:cubicBezTo>
                              <a:pt x="3560" y="6113"/>
                              <a:pt x="2993" y="5325"/>
                              <a:pt x="2836" y="4411"/>
                            </a:cubicBezTo>
                            <a:cubicBezTo>
                              <a:pt x="3151" y="4317"/>
                              <a:pt x="3497" y="4254"/>
                              <a:pt x="3875" y="4254"/>
                            </a:cubicBezTo>
                            <a:close/>
                            <a:moveTo>
                              <a:pt x="8129" y="4254"/>
                            </a:moveTo>
                            <a:cubicBezTo>
                              <a:pt x="8475" y="4254"/>
                              <a:pt x="8822" y="4317"/>
                              <a:pt x="9137" y="4411"/>
                            </a:cubicBezTo>
                            <a:cubicBezTo>
                              <a:pt x="8979" y="5325"/>
                              <a:pt x="8444" y="6113"/>
                              <a:pt x="7687" y="6585"/>
                            </a:cubicBezTo>
                            <a:cubicBezTo>
                              <a:pt x="7498" y="5829"/>
                              <a:pt x="7089" y="5168"/>
                              <a:pt x="6585" y="4663"/>
                            </a:cubicBezTo>
                            <a:cubicBezTo>
                              <a:pt x="7026" y="4411"/>
                              <a:pt x="7561" y="4254"/>
                              <a:pt x="8129" y="4254"/>
                            </a:cubicBezTo>
                            <a:close/>
                            <a:moveTo>
                              <a:pt x="5986" y="5042"/>
                            </a:moveTo>
                            <a:cubicBezTo>
                              <a:pt x="6490" y="5514"/>
                              <a:pt x="6900" y="6144"/>
                              <a:pt x="7026" y="6900"/>
                            </a:cubicBezTo>
                            <a:cubicBezTo>
                              <a:pt x="6648" y="7026"/>
                              <a:pt x="6364" y="7058"/>
                              <a:pt x="5986" y="7058"/>
                            </a:cubicBezTo>
                            <a:cubicBezTo>
                              <a:pt x="5640" y="7058"/>
                              <a:pt x="5293" y="7026"/>
                              <a:pt x="4978" y="6900"/>
                            </a:cubicBezTo>
                            <a:cubicBezTo>
                              <a:pt x="5073" y="6176"/>
                              <a:pt x="5451" y="5514"/>
                              <a:pt x="5986" y="5042"/>
                            </a:cubicBezTo>
                            <a:close/>
                            <a:moveTo>
                              <a:pt x="4915" y="7625"/>
                            </a:moveTo>
                            <a:lnTo>
                              <a:pt x="4915" y="7625"/>
                            </a:lnTo>
                            <a:cubicBezTo>
                              <a:pt x="5230" y="7688"/>
                              <a:pt x="5608" y="7782"/>
                              <a:pt x="5986" y="7782"/>
                            </a:cubicBezTo>
                            <a:cubicBezTo>
                              <a:pt x="6333" y="7782"/>
                              <a:pt x="6711" y="7719"/>
                              <a:pt x="7057" y="7625"/>
                            </a:cubicBezTo>
                            <a:lnTo>
                              <a:pt x="7057" y="7625"/>
                            </a:lnTo>
                            <a:cubicBezTo>
                              <a:pt x="6963" y="8476"/>
                              <a:pt x="6585" y="9232"/>
                              <a:pt x="5986" y="9767"/>
                            </a:cubicBezTo>
                            <a:cubicBezTo>
                              <a:pt x="5388" y="9232"/>
                              <a:pt x="5010" y="8476"/>
                              <a:pt x="4915" y="7625"/>
                            </a:cubicBezTo>
                            <a:close/>
                            <a:moveTo>
                              <a:pt x="2206" y="4726"/>
                            </a:moveTo>
                            <a:cubicBezTo>
                              <a:pt x="2458" y="5892"/>
                              <a:pt x="3245" y="6837"/>
                              <a:pt x="4222" y="7373"/>
                            </a:cubicBezTo>
                            <a:lnTo>
                              <a:pt x="4222" y="7467"/>
                            </a:lnTo>
                            <a:cubicBezTo>
                              <a:pt x="4222" y="8570"/>
                              <a:pt x="4663" y="9515"/>
                              <a:pt x="5388" y="10208"/>
                            </a:cubicBezTo>
                            <a:cubicBezTo>
                              <a:pt x="4915" y="10460"/>
                              <a:pt x="4411" y="10555"/>
                              <a:pt x="3875" y="10555"/>
                            </a:cubicBezTo>
                            <a:cubicBezTo>
                              <a:pt x="2080" y="10555"/>
                              <a:pt x="662" y="9137"/>
                              <a:pt x="662" y="7404"/>
                            </a:cubicBezTo>
                            <a:cubicBezTo>
                              <a:pt x="662" y="6270"/>
                              <a:pt x="1260" y="5294"/>
                              <a:pt x="2206" y="4726"/>
                            </a:cubicBezTo>
                            <a:close/>
                            <a:moveTo>
                              <a:pt x="9735" y="4695"/>
                            </a:moveTo>
                            <a:cubicBezTo>
                              <a:pt x="10649" y="5262"/>
                              <a:pt x="11279" y="6239"/>
                              <a:pt x="11279" y="7373"/>
                            </a:cubicBezTo>
                            <a:cubicBezTo>
                              <a:pt x="11279" y="9137"/>
                              <a:pt x="9861" y="10555"/>
                              <a:pt x="8066" y="10555"/>
                            </a:cubicBezTo>
                            <a:cubicBezTo>
                              <a:pt x="7530" y="10555"/>
                              <a:pt x="7026" y="10397"/>
                              <a:pt x="6553" y="10177"/>
                            </a:cubicBezTo>
                            <a:cubicBezTo>
                              <a:pt x="7246" y="9452"/>
                              <a:pt x="7719" y="8476"/>
                              <a:pt x="7719" y="7404"/>
                            </a:cubicBezTo>
                            <a:lnTo>
                              <a:pt x="7719" y="7341"/>
                            </a:lnTo>
                            <a:cubicBezTo>
                              <a:pt x="8759" y="6837"/>
                              <a:pt x="9515" y="5892"/>
                              <a:pt x="9735" y="4695"/>
                            </a:cubicBezTo>
                            <a:close/>
                            <a:moveTo>
                              <a:pt x="5986" y="1"/>
                            </a:moveTo>
                            <a:cubicBezTo>
                              <a:pt x="3875" y="1"/>
                              <a:pt x="2143" y="1734"/>
                              <a:pt x="2143" y="3876"/>
                            </a:cubicBezTo>
                            <a:lnTo>
                              <a:pt x="2143" y="3939"/>
                            </a:lnTo>
                            <a:cubicBezTo>
                              <a:pt x="882" y="4569"/>
                              <a:pt x="0" y="5892"/>
                              <a:pt x="0" y="7404"/>
                            </a:cubicBezTo>
                            <a:cubicBezTo>
                              <a:pt x="0" y="9547"/>
                              <a:pt x="1733" y="11279"/>
                              <a:pt x="3907" y="11279"/>
                            </a:cubicBezTo>
                            <a:cubicBezTo>
                              <a:pt x="4695" y="11279"/>
                              <a:pt x="5388" y="11027"/>
                              <a:pt x="6018" y="10649"/>
                            </a:cubicBezTo>
                            <a:cubicBezTo>
                              <a:pt x="6616" y="11027"/>
                              <a:pt x="7372" y="11279"/>
                              <a:pt x="8160" y="11279"/>
                            </a:cubicBezTo>
                            <a:cubicBezTo>
                              <a:pt x="10271" y="11279"/>
                              <a:pt x="12067" y="9547"/>
                              <a:pt x="12067" y="7404"/>
                            </a:cubicBezTo>
                            <a:cubicBezTo>
                              <a:pt x="11972" y="5924"/>
                              <a:pt x="11122" y="4632"/>
                              <a:pt x="9861" y="3939"/>
                            </a:cubicBezTo>
                            <a:lnTo>
                              <a:pt x="9861" y="3876"/>
                            </a:lnTo>
                            <a:cubicBezTo>
                              <a:pt x="9861" y="1734"/>
                              <a:pt x="8129" y="1"/>
                              <a:pt x="5986" y="1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13" name="Group 12">
                    <a:extLst>
                      <a:ext uri="{FF2B5EF4-FFF2-40B4-BE49-F238E27FC236}">
                        <a16:creationId xmlns:a16="http://schemas.microsoft.com/office/drawing/2014/main" id="{6348EAEF-AA9A-5AD7-E7EB-D6FBD66B5235}"/>
                      </a:ext>
                    </a:extLst>
                  </p:cNvPr>
                  <p:cNvGrpSpPr/>
                  <p:nvPr/>
                </p:nvGrpSpPr>
                <p:grpSpPr>
                  <a:xfrm>
                    <a:off x="5958224" y="1808476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23" name="Google Shape;1677;p145">
                      <a:extLst>
                        <a:ext uri="{FF2B5EF4-FFF2-40B4-BE49-F238E27FC236}">
                          <a16:creationId xmlns:a16="http://schemas.microsoft.com/office/drawing/2014/main" id="{1D9B24C3-C7B7-7BAD-36E9-2714C5F44B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24" name="Google Shape;1704;p145">
                      <a:extLst>
                        <a:ext uri="{FF2B5EF4-FFF2-40B4-BE49-F238E27FC236}">
                          <a16:creationId xmlns:a16="http://schemas.microsoft.com/office/drawing/2014/main" id="{6CAE1BC9-173B-BCDC-0E38-BCC96DE7B4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26" name="Google Shape;1705;p145">
                        <a:extLst>
                          <a:ext uri="{FF2B5EF4-FFF2-40B4-BE49-F238E27FC236}">
                            <a16:creationId xmlns:a16="http://schemas.microsoft.com/office/drawing/2014/main" id="{101D251A-6668-6469-CCAD-F4B080C23CE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7" name="Google Shape;1706;p145">
                        <a:extLst>
                          <a:ext uri="{FF2B5EF4-FFF2-40B4-BE49-F238E27FC236}">
                            <a16:creationId xmlns:a16="http://schemas.microsoft.com/office/drawing/2014/main" id="{6F947E86-5A7D-EEBA-6269-982AEC003D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8" name="Google Shape;1707;p145">
                        <a:extLst>
                          <a:ext uri="{FF2B5EF4-FFF2-40B4-BE49-F238E27FC236}">
                            <a16:creationId xmlns:a16="http://schemas.microsoft.com/office/drawing/2014/main" id="{7C3D63BA-2993-7AD4-F42B-1017317B07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9" name="Google Shape;1708;p145">
                        <a:extLst>
                          <a:ext uri="{FF2B5EF4-FFF2-40B4-BE49-F238E27FC236}">
                            <a16:creationId xmlns:a16="http://schemas.microsoft.com/office/drawing/2014/main" id="{4202C2A0-D76C-1701-39AB-B3EDC8560C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1" name="Google Shape;1709;p145">
                        <a:extLst>
                          <a:ext uri="{FF2B5EF4-FFF2-40B4-BE49-F238E27FC236}">
                            <a16:creationId xmlns:a16="http://schemas.microsoft.com/office/drawing/2014/main" id="{FCA20689-7730-977A-FF62-1CFFA5B681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2" name="Google Shape;1710;p145">
                        <a:extLst>
                          <a:ext uri="{FF2B5EF4-FFF2-40B4-BE49-F238E27FC236}">
                            <a16:creationId xmlns:a16="http://schemas.microsoft.com/office/drawing/2014/main" id="{6E5ACD32-7D43-7829-B8DB-8F48370E0A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3" name="Google Shape;1711;p145">
                        <a:extLst>
                          <a:ext uri="{FF2B5EF4-FFF2-40B4-BE49-F238E27FC236}">
                            <a16:creationId xmlns:a16="http://schemas.microsoft.com/office/drawing/2014/main" id="{38D3B984-A141-C4AB-8922-B078CDF1F0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90147" y="2379064"/>
                        <a:ext cx="333562" cy="31180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067" h="11280" extrusionOk="0">
                            <a:moveTo>
                              <a:pt x="5986" y="757"/>
                            </a:moveTo>
                            <a:cubicBezTo>
                              <a:pt x="7656" y="757"/>
                              <a:pt x="9011" y="2049"/>
                              <a:pt x="9137" y="3718"/>
                            </a:cubicBezTo>
                            <a:cubicBezTo>
                              <a:pt x="8822" y="3624"/>
                              <a:pt x="8475" y="3561"/>
                              <a:pt x="8066" y="3561"/>
                            </a:cubicBezTo>
                            <a:cubicBezTo>
                              <a:pt x="7278" y="3561"/>
                              <a:pt x="6585" y="3781"/>
                              <a:pt x="5955" y="4191"/>
                            </a:cubicBezTo>
                            <a:cubicBezTo>
                              <a:pt x="5356" y="3781"/>
                              <a:pt x="4632" y="3561"/>
                              <a:pt x="3844" y="3561"/>
                            </a:cubicBezTo>
                            <a:cubicBezTo>
                              <a:pt x="3466" y="3561"/>
                              <a:pt x="3119" y="3592"/>
                              <a:pt x="2773" y="3718"/>
                            </a:cubicBezTo>
                            <a:cubicBezTo>
                              <a:pt x="2930" y="2049"/>
                              <a:pt x="4285" y="757"/>
                              <a:pt x="5986" y="757"/>
                            </a:cubicBezTo>
                            <a:close/>
                            <a:moveTo>
                              <a:pt x="3875" y="4254"/>
                            </a:moveTo>
                            <a:cubicBezTo>
                              <a:pt x="4411" y="4254"/>
                              <a:pt x="4915" y="4411"/>
                              <a:pt x="5388" y="4663"/>
                            </a:cubicBezTo>
                            <a:cubicBezTo>
                              <a:pt x="4852" y="5168"/>
                              <a:pt x="4505" y="5829"/>
                              <a:pt x="4285" y="6585"/>
                            </a:cubicBezTo>
                            <a:cubicBezTo>
                              <a:pt x="3560" y="6113"/>
                              <a:pt x="2993" y="5325"/>
                              <a:pt x="2836" y="4411"/>
                            </a:cubicBezTo>
                            <a:cubicBezTo>
                              <a:pt x="3151" y="4317"/>
                              <a:pt x="3497" y="4254"/>
                              <a:pt x="3875" y="4254"/>
                            </a:cubicBezTo>
                            <a:close/>
                            <a:moveTo>
                              <a:pt x="8129" y="4254"/>
                            </a:moveTo>
                            <a:cubicBezTo>
                              <a:pt x="8475" y="4254"/>
                              <a:pt x="8822" y="4317"/>
                              <a:pt x="9137" y="4411"/>
                            </a:cubicBezTo>
                            <a:cubicBezTo>
                              <a:pt x="8979" y="5325"/>
                              <a:pt x="8444" y="6113"/>
                              <a:pt x="7687" y="6585"/>
                            </a:cubicBezTo>
                            <a:cubicBezTo>
                              <a:pt x="7498" y="5829"/>
                              <a:pt x="7089" y="5168"/>
                              <a:pt x="6585" y="4663"/>
                            </a:cubicBezTo>
                            <a:cubicBezTo>
                              <a:pt x="7026" y="4411"/>
                              <a:pt x="7561" y="4254"/>
                              <a:pt x="8129" y="4254"/>
                            </a:cubicBezTo>
                            <a:close/>
                            <a:moveTo>
                              <a:pt x="5986" y="5042"/>
                            </a:moveTo>
                            <a:cubicBezTo>
                              <a:pt x="6490" y="5514"/>
                              <a:pt x="6900" y="6144"/>
                              <a:pt x="7026" y="6900"/>
                            </a:cubicBezTo>
                            <a:cubicBezTo>
                              <a:pt x="6648" y="7026"/>
                              <a:pt x="6364" y="7058"/>
                              <a:pt x="5986" y="7058"/>
                            </a:cubicBezTo>
                            <a:cubicBezTo>
                              <a:pt x="5640" y="7058"/>
                              <a:pt x="5293" y="7026"/>
                              <a:pt x="4978" y="6900"/>
                            </a:cubicBezTo>
                            <a:cubicBezTo>
                              <a:pt x="5073" y="6176"/>
                              <a:pt x="5451" y="5514"/>
                              <a:pt x="5986" y="5042"/>
                            </a:cubicBezTo>
                            <a:close/>
                            <a:moveTo>
                              <a:pt x="4915" y="7625"/>
                            </a:moveTo>
                            <a:lnTo>
                              <a:pt x="4915" y="7625"/>
                            </a:lnTo>
                            <a:cubicBezTo>
                              <a:pt x="5230" y="7688"/>
                              <a:pt x="5608" y="7782"/>
                              <a:pt x="5986" y="7782"/>
                            </a:cubicBezTo>
                            <a:cubicBezTo>
                              <a:pt x="6333" y="7782"/>
                              <a:pt x="6711" y="7719"/>
                              <a:pt x="7057" y="7625"/>
                            </a:cubicBezTo>
                            <a:lnTo>
                              <a:pt x="7057" y="7625"/>
                            </a:lnTo>
                            <a:cubicBezTo>
                              <a:pt x="6963" y="8476"/>
                              <a:pt x="6585" y="9232"/>
                              <a:pt x="5986" y="9767"/>
                            </a:cubicBezTo>
                            <a:cubicBezTo>
                              <a:pt x="5388" y="9232"/>
                              <a:pt x="5010" y="8476"/>
                              <a:pt x="4915" y="7625"/>
                            </a:cubicBezTo>
                            <a:close/>
                            <a:moveTo>
                              <a:pt x="2206" y="4726"/>
                            </a:moveTo>
                            <a:cubicBezTo>
                              <a:pt x="2458" y="5892"/>
                              <a:pt x="3245" y="6837"/>
                              <a:pt x="4222" y="7373"/>
                            </a:cubicBezTo>
                            <a:lnTo>
                              <a:pt x="4222" y="7467"/>
                            </a:lnTo>
                            <a:cubicBezTo>
                              <a:pt x="4222" y="8570"/>
                              <a:pt x="4663" y="9515"/>
                              <a:pt x="5388" y="10208"/>
                            </a:cubicBezTo>
                            <a:cubicBezTo>
                              <a:pt x="4915" y="10460"/>
                              <a:pt x="4411" y="10555"/>
                              <a:pt x="3875" y="10555"/>
                            </a:cubicBezTo>
                            <a:cubicBezTo>
                              <a:pt x="2080" y="10555"/>
                              <a:pt x="662" y="9137"/>
                              <a:pt x="662" y="7404"/>
                            </a:cubicBezTo>
                            <a:cubicBezTo>
                              <a:pt x="662" y="6270"/>
                              <a:pt x="1260" y="5294"/>
                              <a:pt x="2206" y="4726"/>
                            </a:cubicBezTo>
                            <a:close/>
                            <a:moveTo>
                              <a:pt x="9735" y="4695"/>
                            </a:moveTo>
                            <a:cubicBezTo>
                              <a:pt x="10649" y="5262"/>
                              <a:pt x="11279" y="6239"/>
                              <a:pt x="11279" y="7373"/>
                            </a:cubicBezTo>
                            <a:cubicBezTo>
                              <a:pt x="11279" y="9137"/>
                              <a:pt x="9861" y="10555"/>
                              <a:pt x="8066" y="10555"/>
                            </a:cubicBezTo>
                            <a:cubicBezTo>
                              <a:pt x="7530" y="10555"/>
                              <a:pt x="7026" y="10397"/>
                              <a:pt x="6553" y="10177"/>
                            </a:cubicBezTo>
                            <a:cubicBezTo>
                              <a:pt x="7246" y="9452"/>
                              <a:pt x="7719" y="8476"/>
                              <a:pt x="7719" y="7404"/>
                            </a:cubicBezTo>
                            <a:lnTo>
                              <a:pt x="7719" y="7341"/>
                            </a:lnTo>
                            <a:cubicBezTo>
                              <a:pt x="8759" y="6837"/>
                              <a:pt x="9515" y="5892"/>
                              <a:pt x="9735" y="4695"/>
                            </a:cubicBezTo>
                            <a:close/>
                            <a:moveTo>
                              <a:pt x="5986" y="1"/>
                            </a:moveTo>
                            <a:cubicBezTo>
                              <a:pt x="3875" y="1"/>
                              <a:pt x="2143" y="1734"/>
                              <a:pt x="2143" y="3876"/>
                            </a:cubicBezTo>
                            <a:lnTo>
                              <a:pt x="2143" y="3939"/>
                            </a:lnTo>
                            <a:cubicBezTo>
                              <a:pt x="882" y="4569"/>
                              <a:pt x="0" y="5892"/>
                              <a:pt x="0" y="7404"/>
                            </a:cubicBezTo>
                            <a:cubicBezTo>
                              <a:pt x="0" y="9547"/>
                              <a:pt x="1733" y="11279"/>
                              <a:pt x="3907" y="11279"/>
                            </a:cubicBezTo>
                            <a:cubicBezTo>
                              <a:pt x="4695" y="11279"/>
                              <a:pt x="5388" y="11027"/>
                              <a:pt x="6018" y="10649"/>
                            </a:cubicBezTo>
                            <a:cubicBezTo>
                              <a:pt x="6616" y="11027"/>
                              <a:pt x="7372" y="11279"/>
                              <a:pt x="8160" y="11279"/>
                            </a:cubicBezTo>
                            <a:cubicBezTo>
                              <a:pt x="10271" y="11279"/>
                              <a:pt x="12067" y="9547"/>
                              <a:pt x="12067" y="7404"/>
                            </a:cubicBezTo>
                            <a:cubicBezTo>
                              <a:pt x="11972" y="5924"/>
                              <a:pt x="11122" y="4632"/>
                              <a:pt x="9861" y="3939"/>
                            </a:cubicBezTo>
                            <a:lnTo>
                              <a:pt x="9861" y="3876"/>
                            </a:lnTo>
                            <a:cubicBezTo>
                              <a:pt x="9861" y="1734"/>
                              <a:pt x="8129" y="1"/>
                              <a:pt x="5986" y="1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5503CF0B-4194-8FD7-1060-70396C1686F0}"/>
                      </a:ext>
                    </a:extLst>
                  </p:cNvPr>
                  <p:cNvSpPr txBox="1"/>
                  <p:nvPr/>
                </p:nvSpPr>
                <p:spPr>
                  <a:xfrm>
                    <a:off x="1236648" y="3257550"/>
                    <a:ext cx="1436504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Menjadi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sebuah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i="1" dirty="0">
                        <a:solidFill>
                          <a:srgbClr val="31414D"/>
                        </a:solidFill>
                      </a:rPr>
                      <a:t>action plan 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dan </a:t>
                    </a:r>
                    <a:r>
                      <a:rPr lang="en-US" sz="1400" b="1" i="1" dirty="0">
                        <a:solidFill>
                          <a:srgbClr val="31414D"/>
                        </a:solidFill>
                      </a:rPr>
                      <a:t>road map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bisnis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C57DEE6F-48E5-7903-AAF1-FE91B242A2A4}"/>
                      </a:ext>
                    </a:extLst>
                  </p:cNvPr>
                  <p:cNvSpPr txBox="1"/>
                  <p:nvPr/>
                </p:nvSpPr>
                <p:spPr>
                  <a:xfrm>
                    <a:off x="2801258" y="3250384"/>
                    <a:ext cx="1436504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Mengetahui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visi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dan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misi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perusahaan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87BCF6C4-04D1-49AD-1B4E-E43E2B5C4765}"/>
                      </a:ext>
                    </a:extLst>
                  </p:cNvPr>
                  <p:cNvSpPr txBox="1"/>
                  <p:nvPr/>
                </p:nvSpPr>
                <p:spPr>
                  <a:xfrm>
                    <a:off x="4204332" y="3257550"/>
                    <a:ext cx="1751760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Mendapatkan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modal,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pembiayaan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, dan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kontrak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29F47127-154B-C2EA-5A09-D2B2FF69FD9B}"/>
                      </a:ext>
                    </a:extLst>
                  </p:cNvPr>
                  <p:cNvSpPr txBox="1"/>
                  <p:nvPr/>
                </p:nvSpPr>
                <p:spPr>
                  <a:xfrm>
                    <a:off x="5867400" y="3257550"/>
                    <a:ext cx="1436504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Menentukan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strategi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pemasaran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</p:grpSp>
            <p:grpSp>
              <p:nvGrpSpPr>
                <p:cNvPr id="145" name="Group 144">
                  <a:extLst>
                    <a:ext uri="{FF2B5EF4-FFF2-40B4-BE49-F238E27FC236}">
                      <a16:creationId xmlns:a16="http://schemas.microsoft.com/office/drawing/2014/main" id="{FF864B10-419F-3443-AF85-F5CD19451ADD}"/>
                    </a:ext>
                  </a:extLst>
                </p:cNvPr>
                <p:cNvGrpSpPr/>
                <p:nvPr/>
              </p:nvGrpSpPr>
              <p:grpSpPr>
                <a:xfrm>
                  <a:off x="6815429" y="2151726"/>
                  <a:ext cx="1053967" cy="1218906"/>
                  <a:chOff x="7570603" y="903788"/>
                  <a:chExt cx="1053967" cy="1218906"/>
                </a:xfrm>
              </p:grpSpPr>
              <p:sp>
                <p:nvSpPr>
                  <p:cNvPr id="130" name="Google Shape;1705;p145">
                    <a:extLst>
                      <a:ext uri="{FF2B5EF4-FFF2-40B4-BE49-F238E27FC236}">
                        <a16:creationId xmlns:a16="http://schemas.microsoft.com/office/drawing/2014/main" id="{A8394028-B878-87C0-7163-7328871A6252}"/>
                      </a:ext>
                    </a:extLst>
                  </p:cNvPr>
                  <p:cNvSpPr/>
                  <p:nvPr/>
                </p:nvSpPr>
                <p:spPr>
                  <a:xfrm>
                    <a:off x="7570603" y="1208579"/>
                    <a:ext cx="80582" cy="6093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5" h="27562" extrusionOk="0">
                        <a:moveTo>
                          <a:pt x="1" y="1"/>
                        </a:moveTo>
                        <a:lnTo>
                          <a:pt x="1" y="27561"/>
                        </a:lnTo>
                        <a:lnTo>
                          <a:pt x="3644" y="25448"/>
                        </a:lnTo>
                        <a:lnTo>
                          <a:pt x="3644" y="2128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1" name="Google Shape;1706;p145">
                    <a:extLst>
                      <a:ext uri="{FF2B5EF4-FFF2-40B4-BE49-F238E27FC236}">
                        <a16:creationId xmlns:a16="http://schemas.microsoft.com/office/drawing/2014/main" id="{AFEC4F7A-EFED-C312-B19A-BCFC3E3F623F}"/>
                      </a:ext>
                    </a:extLst>
                  </p:cNvPr>
                  <p:cNvSpPr/>
                  <p:nvPr/>
                </p:nvSpPr>
                <p:spPr>
                  <a:xfrm>
                    <a:off x="7570603" y="903788"/>
                    <a:ext cx="527794" cy="3518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874" h="15916" extrusionOk="0">
                        <a:moveTo>
                          <a:pt x="23874" y="0"/>
                        </a:moveTo>
                        <a:lnTo>
                          <a:pt x="1" y="13788"/>
                        </a:lnTo>
                        <a:lnTo>
                          <a:pt x="3644" y="15915"/>
                        </a:lnTo>
                        <a:lnTo>
                          <a:pt x="23874" y="4183"/>
                        </a:lnTo>
                        <a:lnTo>
                          <a:pt x="23874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2" name="Google Shape;1707;p145">
                    <a:extLst>
                      <a:ext uri="{FF2B5EF4-FFF2-40B4-BE49-F238E27FC236}">
                        <a16:creationId xmlns:a16="http://schemas.microsoft.com/office/drawing/2014/main" id="{50852C41-FFB0-8CAE-62EE-E66395A5D5AD}"/>
                      </a:ext>
                    </a:extLst>
                  </p:cNvPr>
                  <p:cNvSpPr/>
                  <p:nvPr/>
                </p:nvSpPr>
                <p:spPr>
                  <a:xfrm>
                    <a:off x="8099671" y="1773727"/>
                    <a:ext cx="524898" cy="3489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743" h="15785" extrusionOk="0">
                        <a:moveTo>
                          <a:pt x="20040" y="0"/>
                        </a:moveTo>
                        <a:lnTo>
                          <a:pt x="0" y="11602"/>
                        </a:lnTo>
                        <a:lnTo>
                          <a:pt x="0" y="15785"/>
                        </a:lnTo>
                        <a:lnTo>
                          <a:pt x="23742" y="2070"/>
                        </a:lnTo>
                        <a:lnTo>
                          <a:pt x="2004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3" name="Google Shape;1708;p145">
                    <a:extLst>
                      <a:ext uri="{FF2B5EF4-FFF2-40B4-BE49-F238E27FC236}">
                        <a16:creationId xmlns:a16="http://schemas.microsoft.com/office/drawing/2014/main" id="{73C02C9C-EF3D-0414-7A68-79EB421602A5}"/>
                      </a:ext>
                    </a:extLst>
                  </p:cNvPr>
                  <p:cNvSpPr/>
                  <p:nvPr/>
                </p:nvSpPr>
                <p:spPr>
                  <a:xfrm>
                    <a:off x="7570603" y="1771140"/>
                    <a:ext cx="529099" cy="3515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933" h="15902" extrusionOk="0">
                        <a:moveTo>
                          <a:pt x="3644" y="1"/>
                        </a:moveTo>
                        <a:lnTo>
                          <a:pt x="1" y="2114"/>
                        </a:lnTo>
                        <a:lnTo>
                          <a:pt x="23932" y="15902"/>
                        </a:lnTo>
                        <a:lnTo>
                          <a:pt x="23932" y="11719"/>
                        </a:lnTo>
                        <a:lnTo>
                          <a:pt x="3644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4" name="Google Shape;1709;p145">
                    <a:extLst>
                      <a:ext uri="{FF2B5EF4-FFF2-40B4-BE49-F238E27FC236}">
                        <a16:creationId xmlns:a16="http://schemas.microsoft.com/office/drawing/2014/main" id="{58F7F5F5-54A5-FA73-EA1A-0528EE4B0E88}"/>
                      </a:ext>
                    </a:extLst>
                  </p:cNvPr>
                  <p:cNvSpPr/>
                  <p:nvPr/>
                </p:nvSpPr>
                <p:spPr>
                  <a:xfrm>
                    <a:off x="8098367" y="903788"/>
                    <a:ext cx="526203" cy="3518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802" h="15916" extrusionOk="0">
                        <a:moveTo>
                          <a:pt x="1" y="0"/>
                        </a:moveTo>
                        <a:lnTo>
                          <a:pt x="1" y="4183"/>
                        </a:lnTo>
                        <a:lnTo>
                          <a:pt x="20158" y="15915"/>
                        </a:lnTo>
                        <a:lnTo>
                          <a:pt x="23801" y="1378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3" name="Google Shape;1710;p145">
                    <a:extLst>
                      <a:ext uri="{FF2B5EF4-FFF2-40B4-BE49-F238E27FC236}">
                        <a16:creationId xmlns:a16="http://schemas.microsoft.com/office/drawing/2014/main" id="{A17AE037-DAC0-F749-2809-BA3AA78D8468}"/>
                      </a:ext>
                    </a:extLst>
                  </p:cNvPr>
                  <p:cNvSpPr/>
                  <p:nvPr/>
                </p:nvSpPr>
                <p:spPr>
                  <a:xfrm>
                    <a:off x="8542698" y="1208579"/>
                    <a:ext cx="81864" cy="610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03" h="27634" extrusionOk="0">
                        <a:moveTo>
                          <a:pt x="3702" y="1"/>
                        </a:moveTo>
                        <a:lnTo>
                          <a:pt x="59" y="2128"/>
                        </a:lnTo>
                        <a:lnTo>
                          <a:pt x="0" y="25564"/>
                        </a:lnTo>
                        <a:lnTo>
                          <a:pt x="3702" y="27634"/>
                        </a:lnTo>
                        <a:lnTo>
                          <a:pt x="3702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4" name="Google Shape;1711;p145">
                    <a:extLst>
                      <a:ext uri="{FF2B5EF4-FFF2-40B4-BE49-F238E27FC236}">
                        <a16:creationId xmlns:a16="http://schemas.microsoft.com/office/drawing/2014/main" id="{79FB1C9B-2FAA-DE12-C46E-D93A3D19B051}"/>
                      </a:ext>
                    </a:extLst>
                  </p:cNvPr>
                  <p:cNvSpPr/>
                  <p:nvPr/>
                </p:nvSpPr>
                <p:spPr>
                  <a:xfrm>
                    <a:off x="7930162" y="1357502"/>
                    <a:ext cx="333562" cy="3118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67" h="11280" extrusionOk="0">
                        <a:moveTo>
                          <a:pt x="5986" y="757"/>
                        </a:moveTo>
                        <a:cubicBezTo>
                          <a:pt x="7656" y="757"/>
                          <a:pt x="9011" y="2049"/>
                          <a:pt x="9137" y="3718"/>
                        </a:cubicBezTo>
                        <a:cubicBezTo>
                          <a:pt x="8822" y="3624"/>
                          <a:pt x="8475" y="3561"/>
                          <a:pt x="8066" y="3561"/>
                        </a:cubicBezTo>
                        <a:cubicBezTo>
                          <a:pt x="7278" y="3561"/>
                          <a:pt x="6585" y="3781"/>
                          <a:pt x="5955" y="4191"/>
                        </a:cubicBezTo>
                        <a:cubicBezTo>
                          <a:pt x="5356" y="3781"/>
                          <a:pt x="4632" y="3561"/>
                          <a:pt x="3844" y="3561"/>
                        </a:cubicBezTo>
                        <a:cubicBezTo>
                          <a:pt x="3466" y="3561"/>
                          <a:pt x="3119" y="3592"/>
                          <a:pt x="2773" y="3718"/>
                        </a:cubicBezTo>
                        <a:cubicBezTo>
                          <a:pt x="2930" y="2049"/>
                          <a:pt x="4285" y="757"/>
                          <a:pt x="5986" y="757"/>
                        </a:cubicBezTo>
                        <a:close/>
                        <a:moveTo>
                          <a:pt x="3875" y="4254"/>
                        </a:moveTo>
                        <a:cubicBezTo>
                          <a:pt x="4411" y="4254"/>
                          <a:pt x="4915" y="4411"/>
                          <a:pt x="5388" y="4663"/>
                        </a:cubicBezTo>
                        <a:cubicBezTo>
                          <a:pt x="4852" y="5168"/>
                          <a:pt x="4505" y="5829"/>
                          <a:pt x="4285" y="6585"/>
                        </a:cubicBezTo>
                        <a:cubicBezTo>
                          <a:pt x="3560" y="6113"/>
                          <a:pt x="2993" y="5325"/>
                          <a:pt x="2836" y="4411"/>
                        </a:cubicBezTo>
                        <a:cubicBezTo>
                          <a:pt x="3151" y="4317"/>
                          <a:pt x="3497" y="4254"/>
                          <a:pt x="3875" y="4254"/>
                        </a:cubicBezTo>
                        <a:close/>
                        <a:moveTo>
                          <a:pt x="8129" y="4254"/>
                        </a:moveTo>
                        <a:cubicBezTo>
                          <a:pt x="8475" y="4254"/>
                          <a:pt x="8822" y="4317"/>
                          <a:pt x="9137" y="4411"/>
                        </a:cubicBezTo>
                        <a:cubicBezTo>
                          <a:pt x="8979" y="5325"/>
                          <a:pt x="8444" y="6113"/>
                          <a:pt x="7687" y="6585"/>
                        </a:cubicBezTo>
                        <a:cubicBezTo>
                          <a:pt x="7498" y="5829"/>
                          <a:pt x="7089" y="5168"/>
                          <a:pt x="6585" y="4663"/>
                        </a:cubicBezTo>
                        <a:cubicBezTo>
                          <a:pt x="7026" y="4411"/>
                          <a:pt x="7561" y="4254"/>
                          <a:pt x="8129" y="4254"/>
                        </a:cubicBezTo>
                        <a:close/>
                        <a:moveTo>
                          <a:pt x="5986" y="5042"/>
                        </a:moveTo>
                        <a:cubicBezTo>
                          <a:pt x="6490" y="5514"/>
                          <a:pt x="6900" y="6144"/>
                          <a:pt x="7026" y="6900"/>
                        </a:cubicBezTo>
                        <a:cubicBezTo>
                          <a:pt x="6648" y="7026"/>
                          <a:pt x="6364" y="7058"/>
                          <a:pt x="5986" y="7058"/>
                        </a:cubicBezTo>
                        <a:cubicBezTo>
                          <a:pt x="5640" y="7058"/>
                          <a:pt x="5293" y="7026"/>
                          <a:pt x="4978" y="6900"/>
                        </a:cubicBezTo>
                        <a:cubicBezTo>
                          <a:pt x="5073" y="6176"/>
                          <a:pt x="5451" y="5514"/>
                          <a:pt x="5986" y="5042"/>
                        </a:cubicBezTo>
                        <a:close/>
                        <a:moveTo>
                          <a:pt x="4915" y="7625"/>
                        </a:moveTo>
                        <a:lnTo>
                          <a:pt x="4915" y="7625"/>
                        </a:lnTo>
                        <a:cubicBezTo>
                          <a:pt x="5230" y="7688"/>
                          <a:pt x="5608" y="7782"/>
                          <a:pt x="5986" y="7782"/>
                        </a:cubicBezTo>
                        <a:cubicBezTo>
                          <a:pt x="6333" y="7782"/>
                          <a:pt x="6711" y="7719"/>
                          <a:pt x="7057" y="7625"/>
                        </a:cubicBezTo>
                        <a:lnTo>
                          <a:pt x="7057" y="7625"/>
                        </a:lnTo>
                        <a:cubicBezTo>
                          <a:pt x="6963" y="8476"/>
                          <a:pt x="6585" y="9232"/>
                          <a:pt x="5986" y="9767"/>
                        </a:cubicBezTo>
                        <a:cubicBezTo>
                          <a:pt x="5388" y="9232"/>
                          <a:pt x="5010" y="8476"/>
                          <a:pt x="4915" y="7625"/>
                        </a:cubicBezTo>
                        <a:close/>
                        <a:moveTo>
                          <a:pt x="2206" y="4726"/>
                        </a:moveTo>
                        <a:cubicBezTo>
                          <a:pt x="2458" y="5892"/>
                          <a:pt x="3245" y="6837"/>
                          <a:pt x="4222" y="7373"/>
                        </a:cubicBezTo>
                        <a:lnTo>
                          <a:pt x="4222" y="7467"/>
                        </a:lnTo>
                        <a:cubicBezTo>
                          <a:pt x="4222" y="8570"/>
                          <a:pt x="4663" y="9515"/>
                          <a:pt x="5388" y="10208"/>
                        </a:cubicBezTo>
                        <a:cubicBezTo>
                          <a:pt x="4915" y="10460"/>
                          <a:pt x="4411" y="10555"/>
                          <a:pt x="3875" y="10555"/>
                        </a:cubicBezTo>
                        <a:cubicBezTo>
                          <a:pt x="2080" y="10555"/>
                          <a:pt x="662" y="9137"/>
                          <a:pt x="662" y="7404"/>
                        </a:cubicBezTo>
                        <a:cubicBezTo>
                          <a:pt x="662" y="6270"/>
                          <a:pt x="1260" y="5294"/>
                          <a:pt x="2206" y="4726"/>
                        </a:cubicBezTo>
                        <a:close/>
                        <a:moveTo>
                          <a:pt x="9735" y="4695"/>
                        </a:moveTo>
                        <a:cubicBezTo>
                          <a:pt x="10649" y="5262"/>
                          <a:pt x="11279" y="6239"/>
                          <a:pt x="11279" y="7373"/>
                        </a:cubicBezTo>
                        <a:cubicBezTo>
                          <a:pt x="11279" y="9137"/>
                          <a:pt x="9861" y="10555"/>
                          <a:pt x="8066" y="10555"/>
                        </a:cubicBezTo>
                        <a:cubicBezTo>
                          <a:pt x="7530" y="10555"/>
                          <a:pt x="7026" y="10397"/>
                          <a:pt x="6553" y="10177"/>
                        </a:cubicBezTo>
                        <a:cubicBezTo>
                          <a:pt x="7246" y="9452"/>
                          <a:pt x="7719" y="8476"/>
                          <a:pt x="7719" y="7404"/>
                        </a:cubicBezTo>
                        <a:lnTo>
                          <a:pt x="7719" y="7341"/>
                        </a:lnTo>
                        <a:cubicBezTo>
                          <a:pt x="8759" y="6837"/>
                          <a:pt x="9515" y="5892"/>
                          <a:pt x="9735" y="4695"/>
                        </a:cubicBezTo>
                        <a:close/>
                        <a:moveTo>
                          <a:pt x="5986" y="1"/>
                        </a:moveTo>
                        <a:cubicBezTo>
                          <a:pt x="3875" y="1"/>
                          <a:pt x="2143" y="1734"/>
                          <a:pt x="2143" y="3876"/>
                        </a:cubicBezTo>
                        <a:lnTo>
                          <a:pt x="2143" y="3939"/>
                        </a:lnTo>
                        <a:cubicBezTo>
                          <a:pt x="882" y="4569"/>
                          <a:pt x="0" y="5892"/>
                          <a:pt x="0" y="7404"/>
                        </a:cubicBezTo>
                        <a:cubicBezTo>
                          <a:pt x="0" y="9547"/>
                          <a:pt x="1733" y="11279"/>
                          <a:pt x="3907" y="11279"/>
                        </a:cubicBezTo>
                        <a:cubicBezTo>
                          <a:pt x="4695" y="11279"/>
                          <a:pt x="5388" y="11027"/>
                          <a:pt x="6018" y="10649"/>
                        </a:cubicBezTo>
                        <a:cubicBezTo>
                          <a:pt x="6616" y="11027"/>
                          <a:pt x="7372" y="11279"/>
                          <a:pt x="8160" y="11279"/>
                        </a:cubicBezTo>
                        <a:cubicBezTo>
                          <a:pt x="10271" y="11279"/>
                          <a:pt x="12067" y="9547"/>
                          <a:pt x="12067" y="7404"/>
                        </a:cubicBezTo>
                        <a:cubicBezTo>
                          <a:pt x="11972" y="5924"/>
                          <a:pt x="11122" y="4632"/>
                          <a:pt x="9861" y="3939"/>
                        </a:cubicBezTo>
                        <a:lnTo>
                          <a:pt x="9861" y="3876"/>
                        </a:lnTo>
                        <a:cubicBezTo>
                          <a:pt x="9861" y="1734"/>
                          <a:pt x="8129" y="1"/>
                          <a:pt x="5986" y="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cxnSp>
            <p:nvCxnSpPr>
              <p:cNvPr id="146" name="Google Shape;1677;p145">
                <a:extLst>
                  <a:ext uri="{FF2B5EF4-FFF2-40B4-BE49-F238E27FC236}">
                    <a16:creationId xmlns:a16="http://schemas.microsoft.com/office/drawing/2014/main" id="{30CC245A-71C0-5652-31D2-6537A821DA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65623" y="3326985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C364116C-64D4-78FA-5677-73826E32ADB8}"/>
                </a:ext>
              </a:extLst>
            </p:cNvPr>
            <p:cNvSpPr txBox="1"/>
            <p:nvPr/>
          </p:nvSpPr>
          <p:spPr>
            <a:xfrm>
              <a:off x="6669236" y="3615785"/>
              <a:ext cx="15214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rgbClr val="31414D"/>
                  </a:solidFill>
                </a:rPr>
                <a:t>Menentukan</a:t>
              </a:r>
              <a:r>
                <a:rPr lang="en-US" sz="1400" b="1" dirty="0">
                  <a:solidFill>
                    <a:srgbClr val="31414D"/>
                  </a:solidFill>
                </a:rPr>
                <a:t> dan </a:t>
              </a:r>
              <a:r>
                <a:rPr lang="en-US" sz="1400" b="1" dirty="0" err="1">
                  <a:solidFill>
                    <a:srgbClr val="31414D"/>
                  </a:solidFill>
                </a:rPr>
                <a:t>memantau</a:t>
              </a:r>
              <a:r>
                <a:rPr lang="en-US" sz="1400" b="1" dirty="0">
                  <a:solidFill>
                    <a:srgbClr val="31414D"/>
                  </a:solidFill>
                </a:rPr>
                <a:t> </a:t>
              </a:r>
              <a:r>
                <a:rPr lang="en-US" sz="1400" b="1" dirty="0" err="1">
                  <a:solidFill>
                    <a:srgbClr val="31414D"/>
                  </a:solidFill>
                </a:rPr>
                <a:t>tujuan</a:t>
              </a:r>
              <a:r>
                <a:rPr lang="en-US" sz="1400" b="1" dirty="0">
                  <a:solidFill>
                    <a:srgbClr val="31414D"/>
                  </a:solidFill>
                </a:rPr>
                <a:t> </a:t>
              </a:r>
              <a:r>
                <a:rPr lang="en-US" sz="1400" b="1" dirty="0" err="1">
                  <a:solidFill>
                    <a:srgbClr val="31414D"/>
                  </a:solidFill>
                </a:rPr>
                <a:t>perusahaan</a:t>
              </a:r>
              <a:endParaRPr lang="en-ID" sz="14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7875D7E2-82A6-3D08-C4EC-BE67E628F498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153" name="Pentagon 43">
              <a:extLst>
                <a:ext uri="{FF2B5EF4-FFF2-40B4-BE49-F238E27FC236}">
                  <a16:creationId xmlns:a16="http://schemas.microsoft.com/office/drawing/2014/main" id="{14258D53-4C40-5A7F-8ECF-992B62AD1481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610C8A6E-C63E-DE8B-4DCE-4CA40637702D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5" name="Google Shape;4621;p169">
            <a:extLst>
              <a:ext uri="{FF2B5EF4-FFF2-40B4-BE49-F238E27FC236}">
                <a16:creationId xmlns:a16="http://schemas.microsoft.com/office/drawing/2014/main" id="{74226C55-63B4-E570-7411-9F396F93152E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56" name="Google Shape;4622;p169">
              <a:extLst>
                <a:ext uri="{FF2B5EF4-FFF2-40B4-BE49-F238E27FC236}">
                  <a16:creationId xmlns:a16="http://schemas.microsoft.com/office/drawing/2014/main" id="{E2A8ABCB-D5FC-B04A-C888-28887E25067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59" name="Google Shape;4623;p169">
                <a:extLst>
                  <a:ext uri="{FF2B5EF4-FFF2-40B4-BE49-F238E27FC236}">
                    <a16:creationId xmlns:a16="http://schemas.microsoft.com/office/drawing/2014/main" id="{9F673DC7-5E9B-455E-3C69-26C58D5F9B43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4624;p169">
                <a:extLst>
                  <a:ext uri="{FF2B5EF4-FFF2-40B4-BE49-F238E27FC236}">
                    <a16:creationId xmlns:a16="http://schemas.microsoft.com/office/drawing/2014/main" id="{0B648DAA-7EEF-7D15-F715-CB1513A30B0E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7" name="Google Shape;4625;p169">
              <a:extLst>
                <a:ext uri="{FF2B5EF4-FFF2-40B4-BE49-F238E27FC236}">
                  <a16:creationId xmlns:a16="http://schemas.microsoft.com/office/drawing/2014/main" id="{8695C30A-DD62-11C3-91A3-9413BC3B3BD1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626;p169">
              <a:extLst>
                <a:ext uri="{FF2B5EF4-FFF2-40B4-BE49-F238E27FC236}">
                  <a16:creationId xmlns:a16="http://schemas.microsoft.com/office/drawing/2014/main" id="{656B858C-A433-17C9-A571-193FF87AAB4B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12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3158;p169">
            <a:extLst>
              <a:ext uri="{FF2B5EF4-FFF2-40B4-BE49-F238E27FC236}">
                <a16:creationId xmlns:a16="http://schemas.microsoft.com/office/drawing/2014/main" id="{FCA3C912-5597-CFB2-F0FC-A07B63E4A2D3}"/>
              </a:ext>
            </a:extLst>
          </p:cNvPr>
          <p:cNvGrpSpPr/>
          <p:nvPr/>
        </p:nvGrpSpPr>
        <p:grpSpPr>
          <a:xfrm>
            <a:off x="5620282" y="1013254"/>
            <a:ext cx="1169117" cy="68893"/>
            <a:chOff x="2719543" y="1810250"/>
            <a:chExt cx="540225" cy="34025"/>
          </a:xfrm>
        </p:grpSpPr>
        <p:sp>
          <p:nvSpPr>
            <p:cNvPr id="25" name="Google Shape;3159;p169">
              <a:extLst>
                <a:ext uri="{FF2B5EF4-FFF2-40B4-BE49-F238E27FC236}">
                  <a16:creationId xmlns:a16="http://schemas.microsoft.com/office/drawing/2014/main" id="{E5A09A9A-4C31-F156-FAC7-6BCA121FDEEF}"/>
                </a:ext>
              </a:extLst>
            </p:cNvPr>
            <p:cNvSpPr/>
            <p:nvPr/>
          </p:nvSpPr>
          <p:spPr>
            <a:xfrm>
              <a:off x="3220243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60;p169">
              <a:extLst>
                <a:ext uri="{FF2B5EF4-FFF2-40B4-BE49-F238E27FC236}">
                  <a16:creationId xmlns:a16="http://schemas.microsoft.com/office/drawing/2014/main" id="{61BA8166-A4BB-8019-C04B-CCAA60FA3959}"/>
                </a:ext>
              </a:extLst>
            </p:cNvPr>
            <p:cNvSpPr/>
            <p:nvPr/>
          </p:nvSpPr>
          <p:spPr>
            <a:xfrm>
              <a:off x="316454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161;p169">
              <a:extLst>
                <a:ext uri="{FF2B5EF4-FFF2-40B4-BE49-F238E27FC236}">
                  <a16:creationId xmlns:a16="http://schemas.microsoft.com/office/drawing/2014/main" id="{311FF1CF-24A1-825A-7A3F-F4BE195A0F78}"/>
                </a:ext>
              </a:extLst>
            </p:cNvPr>
            <p:cNvSpPr/>
            <p:nvPr/>
          </p:nvSpPr>
          <p:spPr>
            <a:xfrm>
              <a:off x="31088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162;p169">
              <a:extLst>
                <a:ext uri="{FF2B5EF4-FFF2-40B4-BE49-F238E27FC236}">
                  <a16:creationId xmlns:a16="http://schemas.microsoft.com/office/drawing/2014/main" id="{AFBFCAB3-B2E7-162E-EA15-62EDC3B958F4}"/>
                </a:ext>
              </a:extLst>
            </p:cNvPr>
            <p:cNvSpPr/>
            <p:nvPr/>
          </p:nvSpPr>
          <p:spPr>
            <a:xfrm>
              <a:off x="3053293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163;p169">
              <a:extLst>
                <a:ext uri="{FF2B5EF4-FFF2-40B4-BE49-F238E27FC236}">
                  <a16:creationId xmlns:a16="http://schemas.microsoft.com/office/drawing/2014/main" id="{7626C875-52EA-6F04-D13F-AB290CD5C265}"/>
                </a:ext>
              </a:extLst>
            </p:cNvPr>
            <p:cNvSpPr/>
            <p:nvPr/>
          </p:nvSpPr>
          <p:spPr>
            <a:xfrm>
              <a:off x="29975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164;p169">
              <a:extLst>
                <a:ext uri="{FF2B5EF4-FFF2-40B4-BE49-F238E27FC236}">
                  <a16:creationId xmlns:a16="http://schemas.microsoft.com/office/drawing/2014/main" id="{0D24CCCD-6134-1379-93F3-E8919A27BFE4}"/>
                </a:ext>
              </a:extLst>
            </p:cNvPr>
            <p:cNvSpPr/>
            <p:nvPr/>
          </p:nvSpPr>
          <p:spPr>
            <a:xfrm>
              <a:off x="2942041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165;p169">
              <a:extLst>
                <a:ext uri="{FF2B5EF4-FFF2-40B4-BE49-F238E27FC236}">
                  <a16:creationId xmlns:a16="http://schemas.microsoft.com/office/drawing/2014/main" id="{2A4D94EB-C0CE-13D0-9F7C-83DBFE12C880}"/>
                </a:ext>
              </a:extLst>
            </p:cNvPr>
            <p:cNvSpPr/>
            <p:nvPr/>
          </p:nvSpPr>
          <p:spPr>
            <a:xfrm>
              <a:off x="2886316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166;p169">
              <a:extLst>
                <a:ext uri="{FF2B5EF4-FFF2-40B4-BE49-F238E27FC236}">
                  <a16:creationId xmlns:a16="http://schemas.microsoft.com/office/drawing/2014/main" id="{7132E9C5-26A1-A91B-E61B-37128E571450}"/>
                </a:ext>
              </a:extLst>
            </p:cNvPr>
            <p:cNvSpPr/>
            <p:nvPr/>
          </p:nvSpPr>
          <p:spPr>
            <a:xfrm>
              <a:off x="2830591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167;p169">
              <a:extLst>
                <a:ext uri="{FF2B5EF4-FFF2-40B4-BE49-F238E27FC236}">
                  <a16:creationId xmlns:a16="http://schemas.microsoft.com/office/drawing/2014/main" id="{E83EF51F-B3FE-9F73-FB38-FB8522F5D428}"/>
                </a:ext>
              </a:extLst>
            </p:cNvPr>
            <p:cNvSpPr/>
            <p:nvPr/>
          </p:nvSpPr>
          <p:spPr>
            <a:xfrm>
              <a:off x="2775068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168;p169">
              <a:extLst>
                <a:ext uri="{FF2B5EF4-FFF2-40B4-BE49-F238E27FC236}">
                  <a16:creationId xmlns:a16="http://schemas.microsoft.com/office/drawing/2014/main" id="{327D6C0A-7E1E-D21B-DF17-305363989615}"/>
                </a:ext>
              </a:extLst>
            </p:cNvPr>
            <p:cNvSpPr/>
            <p:nvPr/>
          </p:nvSpPr>
          <p:spPr>
            <a:xfrm>
              <a:off x="2719543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410E84-B6ED-452B-430A-42719AF86452}"/>
              </a:ext>
            </a:extLst>
          </p:cNvPr>
          <p:cNvGrpSpPr/>
          <p:nvPr/>
        </p:nvGrpSpPr>
        <p:grpSpPr>
          <a:xfrm>
            <a:off x="357299" y="1082147"/>
            <a:ext cx="4006923" cy="727603"/>
            <a:chOff x="262707" y="1944176"/>
            <a:chExt cx="4006923" cy="7276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B42A1C-5C13-17BF-3B8C-04FC35246675}"/>
                </a:ext>
              </a:extLst>
            </p:cNvPr>
            <p:cNvSpPr txBox="1"/>
            <p:nvPr/>
          </p:nvSpPr>
          <p:spPr>
            <a:xfrm>
              <a:off x="736427" y="1990677"/>
              <a:ext cx="3533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Persiapan</a:t>
              </a:r>
              <a:r>
                <a:rPr lang="en-US" sz="1600" b="1" dirty="0"/>
                <a:t> </a:t>
              </a:r>
              <a:r>
                <a:rPr lang="en-US" sz="1600" b="1" dirty="0" err="1"/>
                <a:t>membuat</a:t>
              </a:r>
              <a:r>
                <a:rPr lang="en-US" sz="1600" b="1" dirty="0"/>
                <a:t> </a:t>
              </a:r>
            </a:p>
            <a:p>
              <a:r>
                <a:rPr lang="en-US" sz="1600" b="1" dirty="0" err="1"/>
                <a:t>dokumen</a:t>
              </a:r>
              <a:r>
                <a:rPr lang="en-US" sz="1600" b="1" dirty="0"/>
                <a:t> </a:t>
              </a:r>
              <a:r>
                <a:rPr lang="en-US" sz="1600" b="1" dirty="0" err="1"/>
                <a:t>perencanaan</a:t>
              </a:r>
              <a:r>
                <a:rPr lang="en-US" sz="1600" b="1" dirty="0"/>
                <a:t> </a:t>
              </a:r>
              <a:r>
                <a:rPr lang="en-US" sz="1600" b="1" dirty="0" err="1"/>
                <a:t>bisnis</a:t>
              </a:r>
              <a:endParaRPr lang="en-ID" sz="1600" b="1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B2AE41-0082-B33F-0D84-57E0A1E77A61}"/>
                </a:ext>
              </a:extLst>
            </p:cNvPr>
            <p:cNvCxnSpPr/>
            <p:nvPr/>
          </p:nvCxnSpPr>
          <p:spPr>
            <a:xfrm>
              <a:off x="262707" y="2671779"/>
              <a:ext cx="306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DC5728-6B52-FAA0-AB1D-B0B6C7ACD155}"/>
                </a:ext>
              </a:extLst>
            </p:cNvPr>
            <p:cNvSpPr/>
            <p:nvPr/>
          </p:nvSpPr>
          <p:spPr>
            <a:xfrm>
              <a:off x="262707" y="1944176"/>
              <a:ext cx="422957" cy="422957"/>
            </a:xfrm>
            <a:prstGeom prst="ellipse">
              <a:avLst/>
            </a:prstGeom>
            <a:solidFill>
              <a:srgbClr val="EF5361"/>
            </a:soli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c</a:t>
              </a:r>
              <a:endParaRPr lang="id-ID" sz="2400" b="1" dirty="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1EEDEF4-0D72-2E20-FA89-37A436B051B1}"/>
              </a:ext>
            </a:extLst>
          </p:cNvPr>
          <p:cNvGrpSpPr/>
          <p:nvPr/>
        </p:nvGrpSpPr>
        <p:grpSpPr>
          <a:xfrm>
            <a:off x="608788" y="2114397"/>
            <a:ext cx="7581865" cy="2455495"/>
            <a:chOff x="608788" y="2114397"/>
            <a:chExt cx="7581865" cy="2455495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767B4B3F-DF3B-1F91-4120-8B875C714C93}"/>
                </a:ext>
              </a:extLst>
            </p:cNvPr>
            <p:cNvGrpSpPr/>
            <p:nvPr/>
          </p:nvGrpSpPr>
          <p:grpSpPr>
            <a:xfrm>
              <a:off x="608788" y="2114397"/>
              <a:ext cx="7560000" cy="2210782"/>
              <a:chOff x="608788" y="2114397"/>
              <a:chExt cx="7560000" cy="2210782"/>
            </a:xfrm>
          </p:grpSpPr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68BAF9F8-FC10-6783-71FE-E92339501EAB}"/>
                  </a:ext>
                </a:extLst>
              </p:cNvPr>
              <p:cNvGrpSpPr/>
              <p:nvPr/>
            </p:nvGrpSpPr>
            <p:grpSpPr>
              <a:xfrm>
                <a:off x="608788" y="2114397"/>
                <a:ext cx="7560000" cy="2210782"/>
                <a:chOff x="608788" y="2114397"/>
                <a:chExt cx="7560000" cy="2210782"/>
              </a:xfrm>
            </p:grpSpPr>
            <p:grpSp>
              <p:nvGrpSpPr>
                <p:cNvPr id="2" name="Group 1">
                  <a:extLst>
                    <a:ext uri="{FF2B5EF4-FFF2-40B4-BE49-F238E27FC236}">
                      <a16:creationId xmlns:a16="http://schemas.microsoft.com/office/drawing/2014/main" id="{DE2479A1-73B7-6EC0-E49B-AF9F69A16117}"/>
                    </a:ext>
                  </a:extLst>
                </p:cNvPr>
                <p:cNvGrpSpPr/>
                <p:nvPr/>
              </p:nvGrpSpPr>
              <p:grpSpPr>
                <a:xfrm>
                  <a:off x="608788" y="2114397"/>
                  <a:ext cx="7560000" cy="2210782"/>
                  <a:chOff x="1134104" y="1785432"/>
                  <a:chExt cx="7560000" cy="2210782"/>
                </a:xfrm>
              </p:grpSpPr>
              <p:cxnSp>
                <p:nvCxnSpPr>
                  <p:cNvPr id="4" name="Google Shape;1694;p145">
                    <a:extLst>
                      <a:ext uri="{FF2B5EF4-FFF2-40B4-BE49-F238E27FC236}">
                        <a16:creationId xmlns:a16="http://schemas.microsoft.com/office/drawing/2014/main" id="{D4D8F6B4-0C52-2103-1A88-17B8C1294593}"/>
                      </a:ext>
                    </a:extLst>
                  </p:cNvPr>
                  <p:cNvCxnSpPr/>
                  <p:nvPr/>
                </p:nvCxnSpPr>
                <p:spPr>
                  <a:xfrm>
                    <a:off x="1134104" y="3178647"/>
                    <a:ext cx="7560000" cy="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5E7C9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grpSp>
                <p:nvGrpSpPr>
                  <p:cNvPr id="5" name="Group 4">
                    <a:extLst>
                      <a:ext uri="{FF2B5EF4-FFF2-40B4-BE49-F238E27FC236}">
                        <a16:creationId xmlns:a16="http://schemas.microsoft.com/office/drawing/2014/main" id="{CF79D0FE-1C34-7D43-3635-23B3CF91E7C8}"/>
                      </a:ext>
                    </a:extLst>
                  </p:cNvPr>
                  <p:cNvGrpSpPr/>
                  <p:nvPr/>
                </p:nvGrpSpPr>
                <p:grpSpPr>
                  <a:xfrm>
                    <a:off x="1428560" y="1785432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52" name="Google Shape;1677;p145">
                      <a:extLst>
                        <a:ext uri="{FF2B5EF4-FFF2-40B4-BE49-F238E27FC236}">
                          <a16:creationId xmlns:a16="http://schemas.microsoft.com/office/drawing/2014/main" id="{A3658B8F-A57A-92C6-E3A1-A6CAD716C51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53" name="Google Shape;1704;p145">
                      <a:extLst>
                        <a:ext uri="{FF2B5EF4-FFF2-40B4-BE49-F238E27FC236}">
                          <a16:creationId xmlns:a16="http://schemas.microsoft.com/office/drawing/2014/main" id="{2D83B435-F27C-4B6F-7A33-71EB88FE182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54" name="Google Shape;1705;p145">
                        <a:extLst>
                          <a:ext uri="{FF2B5EF4-FFF2-40B4-BE49-F238E27FC236}">
                            <a16:creationId xmlns:a16="http://schemas.microsoft.com/office/drawing/2014/main" id="{0BD77758-1596-3EA8-B352-671F6FFA1F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5" name="Google Shape;1706;p145">
                        <a:extLst>
                          <a:ext uri="{FF2B5EF4-FFF2-40B4-BE49-F238E27FC236}">
                            <a16:creationId xmlns:a16="http://schemas.microsoft.com/office/drawing/2014/main" id="{08305D4D-CA87-0B8B-7F03-6493BE7086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6" name="Google Shape;1707;p145">
                        <a:extLst>
                          <a:ext uri="{FF2B5EF4-FFF2-40B4-BE49-F238E27FC236}">
                            <a16:creationId xmlns:a16="http://schemas.microsoft.com/office/drawing/2014/main" id="{8C12467F-9638-E182-1D09-DE2470AA3E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7" name="Google Shape;1708;p145">
                        <a:extLst>
                          <a:ext uri="{FF2B5EF4-FFF2-40B4-BE49-F238E27FC236}">
                            <a16:creationId xmlns:a16="http://schemas.microsoft.com/office/drawing/2014/main" id="{52A6FE09-0817-26F5-25CB-F0F2A75552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8" name="Google Shape;1709;p145">
                        <a:extLst>
                          <a:ext uri="{FF2B5EF4-FFF2-40B4-BE49-F238E27FC236}">
                            <a16:creationId xmlns:a16="http://schemas.microsoft.com/office/drawing/2014/main" id="{8C766FE6-1B34-EF51-544F-D711374DA8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9" name="Google Shape;1710;p145">
                        <a:extLst>
                          <a:ext uri="{FF2B5EF4-FFF2-40B4-BE49-F238E27FC236}">
                            <a16:creationId xmlns:a16="http://schemas.microsoft.com/office/drawing/2014/main" id="{012829C9-86C5-55D9-DDD9-84C41843D7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6" name="Group 5">
                    <a:extLst>
                      <a:ext uri="{FF2B5EF4-FFF2-40B4-BE49-F238E27FC236}">
                        <a16:creationId xmlns:a16="http://schemas.microsoft.com/office/drawing/2014/main" id="{E38A9FB1-4B68-1FE3-49C0-6EEB9CB142BA}"/>
                      </a:ext>
                    </a:extLst>
                  </p:cNvPr>
                  <p:cNvGrpSpPr/>
                  <p:nvPr/>
                </p:nvGrpSpPr>
                <p:grpSpPr>
                  <a:xfrm>
                    <a:off x="2993170" y="1804893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43" name="Google Shape;1677;p145">
                      <a:extLst>
                        <a:ext uri="{FF2B5EF4-FFF2-40B4-BE49-F238E27FC236}">
                          <a16:creationId xmlns:a16="http://schemas.microsoft.com/office/drawing/2014/main" id="{F4A0929E-69AB-4D68-39AA-CC215B093E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44" name="Google Shape;1704;p145">
                      <a:extLst>
                        <a:ext uri="{FF2B5EF4-FFF2-40B4-BE49-F238E27FC236}">
                          <a16:creationId xmlns:a16="http://schemas.microsoft.com/office/drawing/2014/main" id="{247D1E0C-BD5F-8257-8B7C-0A73D98628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45" name="Google Shape;1705;p145">
                        <a:extLst>
                          <a:ext uri="{FF2B5EF4-FFF2-40B4-BE49-F238E27FC236}">
                            <a16:creationId xmlns:a16="http://schemas.microsoft.com/office/drawing/2014/main" id="{350D3E3A-AE28-E950-5B02-1031150844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6" name="Google Shape;1706;p145">
                        <a:extLst>
                          <a:ext uri="{FF2B5EF4-FFF2-40B4-BE49-F238E27FC236}">
                            <a16:creationId xmlns:a16="http://schemas.microsoft.com/office/drawing/2014/main" id="{0937D369-7B66-F659-AF25-2A5642D7B4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7" name="Google Shape;1707;p145">
                        <a:extLst>
                          <a:ext uri="{FF2B5EF4-FFF2-40B4-BE49-F238E27FC236}">
                            <a16:creationId xmlns:a16="http://schemas.microsoft.com/office/drawing/2014/main" id="{AEF53778-7843-FBBB-B2CA-071D5FD590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8" name="Google Shape;1708;p145">
                        <a:extLst>
                          <a:ext uri="{FF2B5EF4-FFF2-40B4-BE49-F238E27FC236}">
                            <a16:creationId xmlns:a16="http://schemas.microsoft.com/office/drawing/2014/main" id="{E4AF5EB8-E4C3-E4F8-EFCB-09203112B7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9" name="Google Shape;1709;p145">
                        <a:extLst>
                          <a:ext uri="{FF2B5EF4-FFF2-40B4-BE49-F238E27FC236}">
                            <a16:creationId xmlns:a16="http://schemas.microsoft.com/office/drawing/2014/main" id="{A7395CAC-DD04-322C-D071-2A20AA8AC0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50" name="Google Shape;1710;p145">
                        <a:extLst>
                          <a:ext uri="{FF2B5EF4-FFF2-40B4-BE49-F238E27FC236}">
                            <a16:creationId xmlns:a16="http://schemas.microsoft.com/office/drawing/2014/main" id="{D1583A01-5B98-0869-2A45-B1A28CE366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7" name="Group 6">
                    <a:extLst>
                      <a:ext uri="{FF2B5EF4-FFF2-40B4-BE49-F238E27FC236}">
                        <a16:creationId xmlns:a16="http://schemas.microsoft.com/office/drawing/2014/main" id="{AA200B23-BA9F-23DD-5DFC-3095A3D6BD20}"/>
                      </a:ext>
                    </a:extLst>
                  </p:cNvPr>
                  <p:cNvGrpSpPr/>
                  <p:nvPr/>
                </p:nvGrpSpPr>
                <p:grpSpPr>
                  <a:xfrm>
                    <a:off x="4539736" y="1812059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34" name="Google Shape;1677;p145">
                      <a:extLst>
                        <a:ext uri="{FF2B5EF4-FFF2-40B4-BE49-F238E27FC236}">
                          <a16:creationId xmlns:a16="http://schemas.microsoft.com/office/drawing/2014/main" id="{D3B6AA9A-592F-FF99-1D5C-23608B4077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35" name="Google Shape;1704;p145">
                      <a:extLst>
                        <a:ext uri="{FF2B5EF4-FFF2-40B4-BE49-F238E27FC236}">
                          <a16:creationId xmlns:a16="http://schemas.microsoft.com/office/drawing/2014/main" id="{48AC7A64-CC2C-18F5-23B4-BD7F76E0FFA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36" name="Google Shape;1705;p145">
                        <a:extLst>
                          <a:ext uri="{FF2B5EF4-FFF2-40B4-BE49-F238E27FC236}">
                            <a16:creationId xmlns:a16="http://schemas.microsoft.com/office/drawing/2014/main" id="{798E7B41-E7AD-7979-1DC5-81E60FF15A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7" name="Google Shape;1706;p145">
                        <a:extLst>
                          <a:ext uri="{FF2B5EF4-FFF2-40B4-BE49-F238E27FC236}">
                            <a16:creationId xmlns:a16="http://schemas.microsoft.com/office/drawing/2014/main" id="{526970B8-D9F7-51F6-C726-A047FE4D80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8" name="Google Shape;1707;p145">
                        <a:extLst>
                          <a:ext uri="{FF2B5EF4-FFF2-40B4-BE49-F238E27FC236}">
                            <a16:creationId xmlns:a16="http://schemas.microsoft.com/office/drawing/2014/main" id="{755D57FA-2914-EFD4-6BA1-B87555ADF2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9" name="Google Shape;1708;p145">
                        <a:extLst>
                          <a:ext uri="{FF2B5EF4-FFF2-40B4-BE49-F238E27FC236}">
                            <a16:creationId xmlns:a16="http://schemas.microsoft.com/office/drawing/2014/main" id="{DE5C9C4E-D457-0816-4811-E2CBB4AA4E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0" name="Google Shape;1709;p145">
                        <a:extLst>
                          <a:ext uri="{FF2B5EF4-FFF2-40B4-BE49-F238E27FC236}">
                            <a16:creationId xmlns:a16="http://schemas.microsoft.com/office/drawing/2014/main" id="{127AAF1C-A45B-5CB9-A51B-2754685206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41" name="Google Shape;1710;p145">
                        <a:extLst>
                          <a:ext uri="{FF2B5EF4-FFF2-40B4-BE49-F238E27FC236}">
                            <a16:creationId xmlns:a16="http://schemas.microsoft.com/office/drawing/2014/main" id="{1F1FD17B-A7C9-B7B8-A256-1944F4B15F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grpSp>
                <p:nvGrpSpPr>
                  <p:cNvPr id="13" name="Group 12">
                    <a:extLst>
                      <a:ext uri="{FF2B5EF4-FFF2-40B4-BE49-F238E27FC236}">
                        <a16:creationId xmlns:a16="http://schemas.microsoft.com/office/drawing/2014/main" id="{6348EAEF-AA9A-5AD7-E7EB-D6FBD66B5235}"/>
                      </a:ext>
                    </a:extLst>
                  </p:cNvPr>
                  <p:cNvGrpSpPr/>
                  <p:nvPr/>
                </p:nvGrpSpPr>
                <p:grpSpPr>
                  <a:xfrm>
                    <a:off x="5958224" y="1808476"/>
                    <a:ext cx="1053967" cy="1383485"/>
                    <a:chOff x="1575027" y="3026570"/>
                    <a:chExt cx="1053967" cy="1383485"/>
                  </a:xfrm>
                </p:grpSpPr>
                <p:cxnSp>
                  <p:nvCxnSpPr>
                    <p:cNvPr id="23" name="Google Shape;1677;p145">
                      <a:extLst>
                        <a:ext uri="{FF2B5EF4-FFF2-40B4-BE49-F238E27FC236}">
                          <a16:creationId xmlns:a16="http://schemas.microsoft.com/office/drawing/2014/main" id="{1D9B24C3-C7B7-7BAD-36E9-2714C5F44B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102011" y="4229428"/>
                      <a:ext cx="780" cy="180627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5E7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grpSp>
                  <p:nvGrpSpPr>
                    <p:cNvPr id="24" name="Google Shape;1704;p145">
                      <a:extLst>
                        <a:ext uri="{FF2B5EF4-FFF2-40B4-BE49-F238E27FC236}">
                          <a16:creationId xmlns:a16="http://schemas.microsoft.com/office/drawing/2014/main" id="{6CAE1BC9-173B-BCDC-0E38-BCC96DE7B4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75027" y="3026570"/>
                      <a:ext cx="1053967" cy="1218906"/>
                      <a:chOff x="1830588" y="1925350"/>
                      <a:chExt cx="1053967" cy="1218906"/>
                    </a:xfrm>
                    <a:gradFill flip="none" rotWithShape="1">
                      <a:gsLst>
                        <a:gs pos="30000">
                          <a:srgbClr val="5E7C93"/>
                        </a:gs>
                        <a:gs pos="100000">
                          <a:schemeClr val="bg1"/>
                        </a:gs>
                      </a:gsLst>
                      <a:lin ang="18900000" scaled="1"/>
                      <a:tileRect/>
                    </a:gradFill>
                  </p:grpSpPr>
                  <p:sp>
                    <p:nvSpPr>
                      <p:cNvPr id="26" name="Google Shape;1705;p145">
                        <a:extLst>
                          <a:ext uri="{FF2B5EF4-FFF2-40B4-BE49-F238E27FC236}">
                            <a16:creationId xmlns:a16="http://schemas.microsoft.com/office/drawing/2014/main" id="{101D251A-6668-6469-CCAD-F4B080C23CE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230141"/>
                        <a:ext cx="80582" cy="6093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45" h="27562" extrusionOk="0">
                            <a:moveTo>
                              <a:pt x="1" y="1"/>
                            </a:moveTo>
                            <a:lnTo>
                              <a:pt x="1" y="27561"/>
                            </a:lnTo>
                            <a:lnTo>
                              <a:pt x="3644" y="25448"/>
                            </a:lnTo>
                            <a:lnTo>
                              <a:pt x="3644" y="2128"/>
                            </a:lnTo>
                            <a:lnTo>
                              <a:pt x="1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7" name="Google Shape;1706;p145">
                        <a:extLst>
                          <a:ext uri="{FF2B5EF4-FFF2-40B4-BE49-F238E27FC236}">
                            <a16:creationId xmlns:a16="http://schemas.microsoft.com/office/drawing/2014/main" id="{6F947E86-5A7D-EEBA-6269-982AEC003D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1925350"/>
                        <a:ext cx="527794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74" h="15916" extrusionOk="0">
                            <a:moveTo>
                              <a:pt x="23874" y="0"/>
                            </a:moveTo>
                            <a:lnTo>
                              <a:pt x="1" y="13788"/>
                            </a:lnTo>
                            <a:lnTo>
                              <a:pt x="3644" y="15915"/>
                            </a:lnTo>
                            <a:lnTo>
                              <a:pt x="23874" y="4183"/>
                            </a:lnTo>
                            <a:lnTo>
                              <a:pt x="23874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8" name="Google Shape;1707;p145">
                        <a:extLst>
                          <a:ext uri="{FF2B5EF4-FFF2-40B4-BE49-F238E27FC236}">
                            <a16:creationId xmlns:a16="http://schemas.microsoft.com/office/drawing/2014/main" id="{7C3D63BA-2993-7AD4-F42B-1017317B07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9656" y="2795289"/>
                        <a:ext cx="524898" cy="3489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743" h="15785" extrusionOk="0">
                            <a:moveTo>
                              <a:pt x="20040" y="0"/>
                            </a:moveTo>
                            <a:lnTo>
                              <a:pt x="0" y="11602"/>
                            </a:lnTo>
                            <a:lnTo>
                              <a:pt x="0" y="15785"/>
                            </a:lnTo>
                            <a:lnTo>
                              <a:pt x="23742" y="2070"/>
                            </a:lnTo>
                            <a:lnTo>
                              <a:pt x="20040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29" name="Google Shape;1708;p145">
                        <a:extLst>
                          <a:ext uri="{FF2B5EF4-FFF2-40B4-BE49-F238E27FC236}">
                            <a16:creationId xmlns:a16="http://schemas.microsoft.com/office/drawing/2014/main" id="{4202C2A0-D76C-1701-39AB-B3EDC8560C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0588" y="2792702"/>
                        <a:ext cx="529099" cy="35155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933" h="15902" extrusionOk="0">
                            <a:moveTo>
                              <a:pt x="3644" y="1"/>
                            </a:moveTo>
                            <a:lnTo>
                              <a:pt x="1" y="2114"/>
                            </a:lnTo>
                            <a:lnTo>
                              <a:pt x="23932" y="15902"/>
                            </a:lnTo>
                            <a:lnTo>
                              <a:pt x="23932" y="11719"/>
                            </a:lnTo>
                            <a:lnTo>
                              <a:pt x="3644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1" name="Google Shape;1709;p145">
                        <a:extLst>
                          <a:ext uri="{FF2B5EF4-FFF2-40B4-BE49-F238E27FC236}">
                            <a16:creationId xmlns:a16="http://schemas.microsoft.com/office/drawing/2014/main" id="{FCA20689-7730-977A-FF62-1CFFA5B681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58352" y="1925350"/>
                        <a:ext cx="526203" cy="3518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02" h="15916" extrusionOk="0">
                            <a:moveTo>
                              <a:pt x="1" y="0"/>
                            </a:moveTo>
                            <a:lnTo>
                              <a:pt x="1" y="4183"/>
                            </a:lnTo>
                            <a:lnTo>
                              <a:pt x="20158" y="15915"/>
                            </a:lnTo>
                            <a:lnTo>
                              <a:pt x="23801" y="13788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  <p:sp>
                    <p:nvSpPr>
                      <p:cNvPr id="32" name="Google Shape;1710;p145">
                        <a:extLst>
                          <a:ext uri="{FF2B5EF4-FFF2-40B4-BE49-F238E27FC236}">
                            <a16:creationId xmlns:a16="http://schemas.microsoft.com/office/drawing/2014/main" id="{6E5ACD32-7D43-7829-B8DB-8F48370E0A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02683" y="2230141"/>
                        <a:ext cx="81864" cy="6109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703" h="27634" extrusionOk="0">
                            <a:moveTo>
                              <a:pt x="3702" y="1"/>
                            </a:moveTo>
                            <a:lnTo>
                              <a:pt x="59" y="2128"/>
                            </a:lnTo>
                            <a:lnTo>
                              <a:pt x="0" y="25564"/>
                            </a:lnTo>
                            <a:lnTo>
                              <a:pt x="3702" y="27634"/>
                            </a:lnTo>
                            <a:lnTo>
                              <a:pt x="3702" y="1"/>
                            </a:lnTo>
                            <a:close/>
                          </a:path>
                        </a:pathLst>
                      </a:custGeom>
                      <a:grpFill/>
                      <a:ln w="9525" cap="flat" cmpd="sng">
                        <a:solidFill>
                          <a:schemeClr val="lt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/>
                      </a:p>
                    </p:txBody>
                  </p:sp>
                </p:grpSp>
              </p:grp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5503CF0B-4194-8FD7-1060-70396C1686F0}"/>
                      </a:ext>
                    </a:extLst>
                  </p:cNvPr>
                  <p:cNvSpPr txBox="1"/>
                  <p:nvPr/>
                </p:nvSpPr>
                <p:spPr>
                  <a:xfrm>
                    <a:off x="1236648" y="3257550"/>
                    <a:ext cx="1436504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Melakukan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riset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yang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mendalam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C57DEE6F-48E5-7903-AAF1-FE91B242A2A4}"/>
                      </a:ext>
                    </a:extLst>
                  </p:cNvPr>
                  <p:cNvSpPr txBox="1"/>
                  <p:nvPr/>
                </p:nvSpPr>
                <p:spPr>
                  <a:xfrm>
                    <a:off x="2801258" y="3250384"/>
                    <a:ext cx="1436504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Menentukan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tujuan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rencana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usaha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87BCF6C4-04D1-49AD-1B4E-E43E2B5C4765}"/>
                      </a:ext>
                    </a:extLst>
                  </p:cNvPr>
                  <p:cNvSpPr txBox="1"/>
                  <p:nvPr/>
                </p:nvSpPr>
                <p:spPr>
                  <a:xfrm>
                    <a:off x="4204332" y="3257550"/>
                    <a:ext cx="1751760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Mencari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tahu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hal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yang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terlarang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bagi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perushaan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29F47127-154B-C2EA-5A09-D2B2FF69FD9B}"/>
                      </a:ext>
                    </a:extLst>
                  </p:cNvPr>
                  <p:cNvSpPr txBox="1"/>
                  <p:nvPr/>
                </p:nvSpPr>
                <p:spPr>
                  <a:xfrm>
                    <a:off x="5867400" y="3257550"/>
                    <a:ext cx="1436504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Membuat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rencana</a:t>
                    </a:r>
                    <a:r>
                      <a:rPr lang="en-US" sz="1400" b="1" dirty="0">
                        <a:solidFill>
                          <a:srgbClr val="31414D"/>
                        </a:solidFill>
                      </a:rPr>
                      <a:t> strategi </a:t>
                    </a:r>
                    <a:r>
                      <a:rPr lang="en-US" sz="1400" b="1" dirty="0" err="1">
                        <a:solidFill>
                          <a:srgbClr val="31414D"/>
                        </a:solidFill>
                      </a:rPr>
                      <a:t>pemasaran</a:t>
                    </a:r>
                    <a:endParaRPr lang="en-ID" sz="1400" b="1" dirty="0">
                      <a:solidFill>
                        <a:srgbClr val="31414D"/>
                      </a:solidFill>
                    </a:endParaRPr>
                  </a:p>
                </p:txBody>
              </p:sp>
            </p:grpSp>
            <p:grpSp>
              <p:nvGrpSpPr>
                <p:cNvPr id="145" name="Group 144">
                  <a:extLst>
                    <a:ext uri="{FF2B5EF4-FFF2-40B4-BE49-F238E27FC236}">
                      <a16:creationId xmlns:a16="http://schemas.microsoft.com/office/drawing/2014/main" id="{FF864B10-419F-3443-AF85-F5CD19451ADD}"/>
                    </a:ext>
                  </a:extLst>
                </p:cNvPr>
                <p:cNvGrpSpPr/>
                <p:nvPr/>
              </p:nvGrpSpPr>
              <p:grpSpPr>
                <a:xfrm>
                  <a:off x="6815429" y="2151726"/>
                  <a:ext cx="1053967" cy="1218906"/>
                  <a:chOff x="7570603" y="903788"/>
                  <a:chExt cx="1053967" cy="1218906"/>
                </a:xfrm>
              </p:grpSpPr>
              <p:sp>
                <p:nvSpPr>
                  <p:cNvPr id="130" name="Google Shape;1705;p145">
                    <a:extLst>
                      <a:ext uri="{FF2B5EF4-FFF2-40B4-BE49-F238E27FC236}">
                        <a16:creationId xmlns:a16="http://schemas.microsoft.com/office/drawing/2014/main" id="{A8394028-B878-87C0-7163-7328871A6252}"/>
                      </a:ext>
                    </a:extLst>
                  </p:cNvPr>
                  <p:cNvSpPr/>
                  <p:nvPr/>
                </p:nvSpPr>
                <p:spPr>
                  <a:xfrm>
                    <a:off x="7570603" y="1208579"/>
                    <a:ext cx="80582" cy="6093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5" h="27562" extrusionOk="0">
                        <a:moveTo>
                          <a:pt x="1" y="1"/>
                        </a:moveTo>
                        <a:lnTo>
                          <a:pt x="1" y="27561"/>
                        </a:lnTo>
                        <a:lnTo>
                          <a:pt x="3644" y="25448"/>
                        </a:lnTo>
                        <a:lnTo>
                          <a:pt x="3644" y="2128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1" name="Google Shape;1706;p145">
                    <a:extLst>
                      <a:ext uri="{FF2B5EF4-FFF2-40B4-BE49-F238E27FC236}">
                        <a16:creationId xmlns:a16="http://schemas.microsoft.com/office/drawing/2014/main" id="{AFEC4F7A-EFED-C312-B19A-BCFC3E3F623F}"/>
                      </a:ext>
                    </a:extLst>
                  </p:cNvPr>
                  <p:cNvSpPr/>
                  <p:nvPr/>
                </p:nvSpPr>
                <p:spPr>
                  <a:xfrm>
                    <a:off x="7570603" y="903788"/>
                    <a:ext cx="527794" cy="3518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874" h="15916" extrusionOk="0">
                        <a:moveTo>
                          <a:pt x="23874" y="0"/>
                        </a:moveTo>
                        <a:lnTo>
                          <a:pt x="1" y="13788"/>
                        </a:lnTo>
                        <a:lnTo>
                          <a:pt x="3644" y="15915"/>
                        </a:lnTo>
                        <a:lnTo>
                          <a:pt x="23874" y="4183"/>
                        </a:lnTo>
                        <a:lnTo>
                          <a:pt x="23874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2" name="Google Shape;1707;p145">
                    <a:extLst>
                      <a:ext uri="{FF2B5EF4-FFF2-40B4-BE49-F238E27FC236}">
                        <a16:creationId xmlns:a16="http://schemas.microsoft.com/office/drawing/2014/main" id="{50852C41-FFB0-8CAE-62EE-E66395A5D5AD}"/>
                      </a:ext>
                    </a:extLst>
                  </p:cNvPr>
                  <p:cNvSpPr/>
                  <p:nvPr/>
                </p:nvSpPr>
                <p:spPr>
                  <a:xfrm>
                    <a:off x="8099671" y="1773727"/>
                    <a:ext cx="524898" cy="3489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743" h="15785" extrusionOk="0">
                        <a:moveTo>
                          <a:pt x="20040" y="0"/>
                        </a:moveTo>
                        <a:lnTo>
                          <a:pt x="0" y="11602"/>
                        </a:lnTo>
                        <a:lnTo>
                          <a:pt x="0" y="15785"/>
                        </a:lnTo>
                        <a:lnTo>
                          <a:pt x="23742" y="2070"/>
                        </a:lnTo>
                        <a:lnTo>
                          <a:pt x="2004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3" name="Google Shape;1708;p145">
                    <a:extLst>
                      <a:ext uri="{FF2B5EF4-FFF2-40B4-BE49-F238E27FC236}">
                        <a16:creationId xmlns:a16="http://schemas.microsoft.com/office/drawing/2014/main" id="{73C02C9C-EF3D-0414-7A68-79EB421602A5}"/>
                      </a:ext>
                    </a:extLst>
                  </p:cNvPr>
                  <p:cNvSpPr/>
                  <p:nvPr/>
                </p:nvSpPr>
                <p:spPr>
                  <a:xfrm>
                    <a:off x="7570603" y="1771140"/>
                    <a:ext cx="529099" cy="3515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933" h="15902" extrusionOk="0">
                        <a:moveTo>
                          <a:pt x="3644" y="1"/>
                        </a:moveTo>
                        <a:lnTo>
                          <a:pt x="1" y="2114"/>
                        </a:lnTo>
                        <a:lnTo>
                          <a:pt x="23932" y="15902"/>
                        </a:lnTo>
                        <a:lnTo>
                          <a:pt x="23932" y="11719"/>
                        </a:lnTo>
                        <a:lnTo>
                          <a:pt x="3644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4" name="Google Shape;1709;p145">
                    <a:extLst>
                      <a:ext uri="{FF2B5EF4-FFF2-40B4-BE49-F238E27FC236}">
                        <a16:creationId xmlns:a16="http://schemas.microsoft.com/office/drawing/2014/main" id="{58F7F5F5-54A5-FA73-EA1A-0528EE4B0E88}"/>
                      </a:ext>
                    </a:extLst>
                  </p:cNvPr>
                  <p:cNvSpPr/>
                  <p:nvPr/>
                </p:nvSpPr>
                <p:spPr>
                  <a:xfrm>
                    <a:off x="8098367" y="903788"/>
                    <a:ext cx="526203" cy="3518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802" h="15916" extrusionOk="0">
                        <a:moveTo>
                          <a:pt x="1" y="0"/>
                        </a:moveTo>
                        <a:lnTo>
                          <a:pt x="1" y="4183"/>
                        </a:lnTo>
                        <a:lnTo>
                          <a:pt x="20158" y="15915"/>
                        </a:lnTo>
                        <a:lnTo>
                          <a:pt x="23801" y="1378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3" name="Google Shape;1710;p145">
                    <a:extLst>
                      <a:ext uri="{FF2B5EF4-FFF2-40B4-BE49-F238E27FC236}">
                        <a16:creationId xmlns:a16="http://schemas.microsoft.com/office/drawing/2014/main" id="{A17AE037-DAC0-F749-2809-BA3AA78D8468}"/>
                      </a:ext>
                    </a:extLst>
                  </p:cNvPr>
                  <p:cNvSpPr/>
                  <p:nvPr/>
                </p:nvSpPr>
                <p:spPr>
                  <a:xfrm>
                    <a:off x="8542698" y="1208579"/>
                    <a:ext cx="81864" cy="610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03" h="27634" extrusionOk="0">
                        <a:moveTo>
                          <a:pt x="3702" y="1"/>
                        </a:moveTo>
                        <a:lnTo>
                          <a:pt x="59" y="2128"/>
                        </a:lnTo>
                        <a:lnTo>
                          <a:pt x="0" y="25564"/>
                        </a:lnTo>
                        <a:lnTo>
                          <a:pt x="3702" y="27634"/>
                        </a:lnTo>
                        <a:lnTo>
                          <a:pt x="3702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rgbClr val="5E7C93"/>
                      </a:gs>
                      <a:gs pos="100000">
                        <a:schemeClr val="bg1"/>
                      </a:gs>
                    </a:gsLst>
                    <a:lin ang="18900000" scaled="1"/>
                    <a:tileRect/>
                  </a:gradFill>
                  <a:ln w="9525" cap="flat" cmpd="sng">
                    <a:solidFill>
                      <a:schemeClr val="l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cxnSp>
            <p:nvCxnSpPr>
              <p:cNvPr id="146" name="Google Shape;1677;p145">
                <a:extLst>
                  <a:ext uri="{FF2B5EF4-FFF2-40B4-BE49-F238E27FC236}">
                    <a16:creationId xmlns:a16="http://schemas.microsoft.com/office/drawing/2014/main" id="{30CC245A-71C0-5652-31D2-6537A821DA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65623" y="3326985"/>
                <a:ext cx="780" cy="180627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7C9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C364116C-64D4-78FA-5677-73826E32ADB8}"/>
                </a:ext>
              </a:extLst>
            </p:cNvPr>
            <p:cNvSpPr txBox="1"/>
            <p:nvPr/>
          </p:nvSpPr>
          <p:spPr>
            <a:xfrm>
              <a:off x="6669236" y="3615785"/>
              <a:ext cx="15214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rgbClr val="31414D"/>
                  </a:solidFill>
                </a:rPr>
                <a:t>Membuat</a:t>
              </a:r>
              <a:r>
                <a:rPr lang="en-US" sz="1400" b="1" dirty="0">
                  <a:solidFill>
                    <a:srgbClr val="31414D"/>
                  </a:solidFill>
                </a:rPr>
                <a:t> </a:t>
              </a:r>
              <a:r>
                <a:rPr lang="en-US" sz="1400" b="1" dirty="0" err="1">
                  <a:solidFill>
                    <a:srgbClr val="31414D"/>
                  </a:solidFill>
                </a:rPr>
                <a:t>rencana</a:t>
              </a:r>
              <a:r>
                <a:rPr lang="en-US" sz="1400" b="1" dirty="0">
                  <a:solidFill>
                    <a:srgbClr val="31414D"/>
                  </a:solidFill>
                </a:rPr>
                <a:t> </a:t>
              </a:r>
              <a:r>
                <a:rPr lang="en-US" sz="1400" b="1" dirty="0" err="1">
                  <a:solidFill>
                    <a:srgbClr val="31414D"/>
                  </a:solidFill>
                </a:rPr>
                <a:t>pembukuan</a:t>
              </a:r>
              <a:r>
                <a:rPr lang="en-US" sz="1400" b="1" dirty="0">
                  <a:solidFill>
                    <a:srgbClr val="31414D"/>
                  </a:solidFill>
                </a:rPr>
                <a:t> </a:t>
              </a:r>
              <a:r>
                <a:rPr lang="en-US" sz="1400" b="1" dirty="0" err="1">
                  <a:solidFill>
                    <a:srgbClr val="31414D"/>
                  </a:solidFill>
                </a:rPr>
                <a:t>usaha</a:t>
              </a:r>
              <a:endParaRPr lang="en-ID" sz="1400" b="1" dirty="0">
                <a:solidFill>
                  <a:srgbClr val="31414D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6410E8C-8534-87B4-83DB-F8D54AE9DB22}"/>
              </a:ext>
            </a:extLst>
          </p:cNvPr>
          <p:cNvGrpSpPr/>
          <p:nvPr/>
        </p:nvGrpSpPr>
        <p:grpSpPr>
          <a:xfrm>
            <a:off x="4781" y="442625"/>
            <a:ext cx="6998208" cy="463601"/>
            <a:chOff x="-1" y="121608"/>
            <a:chExt cx="6176980" cy="577934"/>
          </a:xfrm>
        </p:grpSpPr>
        <p:sp>
          <p:nvSpPr>
            <p:cNvPr id="62" name="Pentagon 43">
              <a:extLst>
                <a:ext uri="{FF2B5EF4-FFF2-40B4-BE49-F238E27FC236}">
                  <a16:creationId xmlns:a16="http://schemas.microsoft.com/office/drawing/2014/main" id="{D1BC573D-4F81-CA34-C25A-75CAAAE1B2E1}"/>
                </a:ext>
              </a:extLst>
            </p:cNvPr>
            <p:cNvSpPr/>
            <p:nvPr/>
          </p:nvSpPr>
          <p:spPr>
            <a:xfrm>
              <a:off x="-1" y="123478"/>
              <a:ext cx="6176980" cy="576064"/>
            </a:xfrm>
            <a:prstGeom prst="homePlate">
              <a:avLst/>
            </a:prstGeom>
            <a:solidFill>
              <a:srgbClr val="EF536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9173E10-6CBD-7090-6770-05F354AD57B3}"/>
                </a:ext>
              </a:extLst>
            </p:cNvPr>
            <p:cNvSpPr/>
            <p:nvPr/>
          </p:nvSpPr>
          <p:spPr>
            <a:xfrm>
              <a:off x="311149" y="121608"/>
              <a:ext cx="5495408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400" b="1" dirty="0">
                  <a:solidFill>
                    <a:schemeClr val="bg1"/>
                  </a:solidFill>
                </a:rPr>
                <a:t>4. </a:t>
              </a:r>
              <a:r>
                <a:rPr lang="en-ID" sz="2400" b="1" dirty="0" err="1">
                  <a:solidFill>
                    <a:schemeClr val="bg1"/>
                  </a:solidFill>
                </a:rPr>
                <a:t>Membuat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Perencanaan</a:t>
              </a:r>
              <a:r>
                <a:rPr lang="en-ID" sz="2400" b="1" dirty="0">
                  <a:solidFill>
                    <a:schemeClr val="bg1"/>
                  </a:solidFill>
                </a:rPr>
                <a:t> </a:t>
              </a:r>
              <a:r>
                <a:rPr lang="en-ID" sz="2400" b="1" dirty="0" err="1">
                  <a:solidFill>
                    <a:schemeClr val="bg1"/>
                  </a:solidFill>
                </a:rPr>
                <a:t>Bisnis</a:t>
              </a:r>
              <a:r>
                <a:rPr lang="en-ID" sz="2400" b="1" dirty="0">
                  <a:solidFill>
                    <a:schemeClr val="bg1"/>
                  </a:solidFill>
                </a:rPr>
                <a:t> (</a:t>
              </a:r>
              <a:r>
                <a:rPr lang="en-ID" sz="2400" b="1" i="1" dirty="0">
                  <a:solidFill>
                    <a:schemeClr val="bg1"/>
                  </a:solidFill>
                </a:rPr>
                <a:t>Business Plan)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Google Shape;4621;p169">
            <a:extLst>
              <a:ext uri="{FF2B5EF4-FFF2-40B4-BE49-F238E27FC236}">
                <a16:creationId xmlns:a16="http://schemas.microsoft.com/office/drawing/2014/main" id="{3AB8D872-624D-7DDE-52DF-EF393ECAB9D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29" name="Google Shape;4622;p169">
              <a:extLst>
                <a:ext uri="{FF2B5EF4-FFF2-40B4-BE49-F238E27FC236}">
                  <a16:creationId xmlns:a16="http://schemas.microsoft.com/office/drawing/2014/main" id="{FAB50F07-9574-A58B-E1D4-EF78F3A042F2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154" name="Google Shape;4623;p169">
                <a:extLst>
                  <a:ext uri="{FF2B5EF4-FFF2-40B4-BE49-F238E27FC236}">
                    <a16:creationId xmlns:a16="http://schemas.microsoft.com/office/drawing/2014/main" id="{A5D2A91D-8F39-344F-DDA5-A1EC570E9A12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4624;p169">
                <a:extLst>
                  <a:ext uri="{FF2B5EF4-FFF2-40B4-BE49-F238E27FC236}">
                    <a16:creationId xmlns:a16="http://schemas.microsoft.com/office/drawing/2014/main" id="{948EF45D-5A47-9CAC-0256-BB5A1803A000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2" name="Google Shape;4625;p169">
              <a:extLst>
                <a:ext uri="{FF2B5EF4-FFF2-40B4-BE49-F238E27FC236}">
                  <a16:creationId xmlns:a16="http://schemas.microsoft.com/office/drawing/2014/main" id="{789B94C9-C921-DC07-A4CB-84B07EC9D65A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626;p169">
              <a:extLst>
                <a:ext uri="{FF2B5EF4-FFF2-40B4-BE49-F238E27FC236}">
                  <a16:creationId xmlns:a16="http://schemas.microsoft.com/office/drawing/2014/main" id="{BF06AF5E-FAC0-7876-3C6D-F60FEFE7552E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" name="Oval 155">
            <a:extLst>
              <a:ext uri="{FF2B5EF4-FFF2-40B4-BE49-F238E27FC236}">
                <a16:creationId xmlns:a16="http://schemas.microsoft.com/office/drawing/2014/main" id="{731E440D-0BB6-619D-FB0C-27399FC433F4}"/>
              </a:ext>
            </a:extLst>
          </p:cNvPr>
          <p:cNvSpPr/>
          <p:nvPr/>
        </p:nvSpPr>
        <p:spPr>
          <a:xfrm>
            <a:off x="1218104" y="2511233"/>
            <a:ext cx="422957" cy="4229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id-ID" sz="2400" b="1" dirty="0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E8886A4-119A-417E-3803-B8CD2B9B4623}"/>
              </a:ext>
            </a:extLst>
          </p:cNvPr>
          <p:cNvSpPr/>
          <p:nvPr/>
        </p:nvSpPr>
        <p:spPr>
          <a:xfrm>
            <a:off x="2794826" y="2513642"/>
            <a:ext cx="422957" cy="4229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id-ID" sz="2400" b="1" dirty="0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894C8C6A-3274-1ABD-D805-03761E9A24BB}"/>
              </a:ext>
            </a:extLst>
          </p:cNvPr>
          <p:cNvSpPr/>
          <p:nvPr/>
        </p:nvSpPr>
        <p:spPr>
          <a:xfrm>
            <a:off x="4326519" y="2545968"/>
            <a:ext cx="422957" cy="4229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id-ID" sz="2400" b="1" dirty="0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B914ABB0-ECAD-86B3-9BBF-B89FB71E3B21}"/>
              </a:ext>
            </a:extLst>
          </p:cNvPr>
          <p:cNvSpPr/>
          <p:nvPr/>
        </p:nvSpPr>
        <p:spPr>
          <a:xfrm>
            <a:off x="5745007" y="2547981"/>
            <a:ext cx="422957" cy="4229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id-ID" sz="2400" b="1" dirty="0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120158D0-C79C-77E9-AFF4-AADEA301CFA6}"/>
              </a:ext>
            </a:extLst>
          </p:cNvPr>
          <p:cNvSpPr/>
          <p:nvPr/>
        </p:nvSpPr>
        <p:spPr>
          <a:xfrm>
            <a:off x="7142401" y="2549701"/>
            <a:ext cx="422957" cy="4229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id-ID" sz="2400" b="1" dirty="0"/>
          </a:p>
        </p:txBody>
      </p:sp>
    </p:spTree>
    <p:extLst>
      <p:ext uri="{BB962C8B-B14F-4D97-AF65-F5344CB8AC3E}">
        <p14:creationId xmlns:p14="http://schemas.microsoft.com/office/powerpoint/2010/main" val="377486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  <p:bldP spid="157" grpId="0" animBg="1"/>
      <p:bldP spid="158" grpId="0" animBg="1"/>
      <p:bldP spid="159" grpId="0" animBg="1"/>
      <p:bldP spid="1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744FA79A-59DD-78AE-04FD-CBB9ED15D8EB}"/>
              </a:ext>
            </a:extLst>
          </p:cNvPr>
          <p:cNvGrpSpPr/>
          <p:nvPr/>
        </p:nvGrpSpPr>
        <p:grpSpPr>
          <a:xfrm>
            <a:off x="7883852" y="-392337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CA985752-6C40-D8EA-4BB6-716F87088EE4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3A0BE3CD-5330-4D0C-5DB2-BC6C24D526BF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AFF95107-2290-6057-7229-6F237496968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F9BAC7DA-D611-C226-259E-79CD6AFC8535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1128E3F1-2FAD-58BA-24A5-D7C2928581A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" name="Google Shape;1029;p117">
            <a:extLst>
              <a:ext uri="{FF2B5EF4-FFF2-40B4-BE49-F238E27FC236}">
                <a16:creationId xmlns:a16="http://schemas.microsoft.com/office/drawing/2014/main" id="{29F72C78-BB82-06C9-3ED0-1F3F8F2414E0}"/>
              </a:ext>
            </a:extLst>
          </p:cNvPr>
          <p:cNvSpPr txBox="1">
            <a:spLocks/>
          </p:cNvSpPr>
          <p:nvPr/>
        </p:nvSpPr>
        <p:spPr>
          <a:xfrm>
            <a:off x="375965" y="2777795"/>
            <a:ext cx="13812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Memiliki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pengetahuan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dan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keterampilan</a:t>
            </a:r>
            <a:endParaRPr lang="en-ID" sz="1400" b="1" dirty="0">
              <a:solidFill>
                <a:srgbClr val="242021"/>
              </a:solidFill>
              <a:latin typeface="Serca-Regular"/>
            </a:endParaRPr>
          </a:p>
        </p:txBody>
      </p:sp>
      <p:sp>
        <p:nvSpPr>
          <p:cNvPr id="149" name="Google Shape;1030;p117">
            <a:extLst>
              <a:ext uri="{FF2B5EF4-FFF2-40B4-BE49-F238E27FC236}">
                <a16:creationId xmlns:a16="http://schemas.microsoft.com/office/drawing/2014/main" id="{2F27C272-82E8-97D9-C25A-09DE1E1D6B4A}"/>
              </a:ext>
            </a:extLst>
          </p:cNvPr>
          <p:cNvSpPr txBox="1">
            <a:spLocks/>
          </p:cNvSpPr>
          <p:nvPr/>
        </p:nvSpPr>
        <p:spPr>
          <a:xfrm>
            <a:off x="1852996" y="2816574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Melibatkan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proses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kegiatan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atau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aktivitas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intelektual</a:t>
            </a:r>
            <a:endParaRPr lang="en-ID" sz="1400" b="1" dirty="0">
              <a:solidFill>
                <a:srgbClr val="242021"/>
              </a:solidFill>
              <a:latin typeface="Serca-Regular"/>
            </a:endParaRPr>
          </a:p>
        </p:txBody>
      </p:sp>
      <p:sp>
        <p:nvSpPr>
          <p:cNvPr id="150" name="Google Shape;1031;p117">
            <a:extLst>
              <a:ext uri="{FF2B5EF4-FFF2-40B4-BE49-F238E27FC236}">
                <a16:creationId xmlns:a16="http://schemas.microsoft.com/office/drawing/2014/main" id="{46D18A70-83FD-1B77-9C1D-EFDE07FDA055}"/>
              </a:ext>
            </a:extLst>
          </p:cNvPr>
          <p:cNvSpPr txBox="1">
            <a:spLocks/>
          </p:cNvSpPr>
          <p:nvPr/>
        </p:nvSpPr>
        <p:spPr>
          <a:xfrm>
            <a:off x="3303353" y="2820234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Melalui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proses Pendidikan dan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pendalaman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ilmu</a:t>
            </a:r>
            <a:endParaRPr lang="en-ID" sz="1400" b="1" dirty="0">
              <a:solidFill>
                <a:srgbClr val="242021"/>
              </a:solidFill>
              <a:latin typeface="Serca-Regular"/>
            </a:endParaRPr>
          </a:p>
        </p:txBody>
      </p:sp>
      <p:sp>
        <p:nvSpPr>
          <p:cNvPr id="151" name="Google Shape;1032;p117">
            <a:extLst>
              <a:ext uri="{FF2B5EF4-FFF2-40B4-BE49-F238E27FC236}">
                <a16:creationId xmlns:a16="http://schemas.microsoft.com/office/drawing/2014/main" id="{5714C6CE-5CF1-F133-9756-36A4D5ADE590}"/>
              </a:ext>
            </a:extLst>
          </p:cNvPr>
          <p:cNvSpPr txBox="1">
            <a:spLocks/>
          </p:cNvSpPr>
          <p:nvPr/>
        </p:nvSpPr>
        <p:spPr>
          <a:xfrm>
            <a:off x="4742647" y="2804082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Membutuhkan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pelatihan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secara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berkala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dalam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pekerjaan</a:t>
            </a:r>
            <a:endParaRPr lang="en-ID" sz="1400" b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1982511" y="1657350"/>
            <a:ext cx="1095440" cy="1225187"/>
            <a:chOff x="1982511" y="1657350"/>
            <a:chExt cx="1095440" cy="1225187"/>
          </a:xfrm>
        </p:grpSpPr>
        <p:sp>
          <p:nvSpPr>
            <p:cNvPr id="132" name="Google Shape;1012;p117">
              <a:extLst>
                <a:ext uri="{FF2B5EF4-FFF2-40B4-BE49-F238E27FC236}">
                  <a16:creationId xmlns:a16="http://schemas.microsoft.com/office/drawing/2014/main" id="{087656CD-FCB0-865A-090F-D2C5A8E64692}"/>
                </a:ext>
              </a:extLst>
            </p:cNvPr>
            <p:cNvSpPr/>
            <p:nvPr/>
          </p:nvSpPr>
          <p:spPr>
            <a:xfrm>
              <a:off x="198251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084258" y="1744620"/>
              <a:ext cx="891903" cy="1137917"/>
              <a:chOff x="2084258" y="1744620"/>
              <a:chExt cx="891903" cy="1137917"/>
            </a:xfrm>
          </p:grpSpPr>
          <p:sp>
            <p:nvSpPr>
              <p:cNvPr id="133" name="Google Shape;1013;p117">
                <a:extLst>
                  <a:ext uri="{FF2B5EF4-FFF2-40B4-BE49-F238E27FC236}">
                    <a16:creationId xmlns:a16="http://schemas.microsoft.com/office/drawing/2014/main" id="{4847A887-9EA9-7F5B-A039-47F2D124B6AA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014;p117">
                <a:extLst>
                  <a:ext uri="{FF2B5EF4-FFF2-40B4-BE49-F238E27FC236}">
                    <a16:creationId xmlns:a16="http://schemas.microsoft.com/office/drawing/2014/main" id="{D4546618-42E0-D2C6-C648-B637779CB6D6}"/>
                  </a:ext>
                </a:extLst>
              </p:cNvPr>
              <p:cNvSpPr/>
              <p:nvPr/>
            </p:nvSpPr>
            <p:spPr>
              <a:xfrm>
                <a:off x="208425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015;p117">
                <a:extLst>
                  <a:ext uri="{FF2B5EF4-FFF2-40B4-BE49-F238E27FC236}">
                    <a16:creationId xmlns:a16="http://schemas.microsoft.com/office/drawing/2014/main" id="{3601CE4C-642B-189B-EE29-A5D64C26C0B3}"/>
                  </a:ext>
                </a:extLst>
              </p:cNvPr>
              <p:cNvSpPr/>
              <p:nvPr/>
            </p:nvSpPr>
            <p:spPr>
              <a:xfrm>
                <a:off x="208425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038;p117">
                <a:extLst>
                  <a:ext uri="{FF2B5EF4-FFF2-40B4-BE49-F238E27FC236}">
                    <a16:creationId xmlns:a16="http://schemas.microsoft.com/office/drawing/2014/main" id="{1CA77D2E-E783-F847-F8BE-16A5931C5C55}"/>
                  </a:ext>
                </a:extLst>
              </p:cNvPr>
              <p:cNvSpPr txBox="1"/>
              <p:nvPr/>
            </p:nvSpPr>
            <p:spPr>
              <a:xfrm>
                <a:off x="2137831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2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0" name="Google Shape;1041;p117">
                <a:extLst>
                  <a:ext uri="{FF2B5EF4-FFF2-40B4-BE49-F238E27FC236}">
                    <a16:creationId xmlns:a16="http://schemas.microsoft.com/office/drawing/2014/main" id="{68672A24-9755-319A-4F61-4AF993FC5DFA}"/>
                  </a:ext>
                </a:extLst>
              </p:cNvPr>
              <p:cNvCxnSpPr/>
              <p:nvPr/>
            </p:nvCxnSpPr>
            <p:spPr>
              <a:xfrm>
                <a:off x="253068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1" name="Group 20"/>
          <p:cNvGrpSpPr/>
          <p:nvPr/>
        </p:nvGrpSpPr>
        <p:grpSpPr>
          <a:xfrm>
            <a:off x="3448936" y="1657350"/>
            <a:ext cx="1095440" cy="1225187"/>
            <a:chOff x="3448936" y="1657350"/>
            <a:chExt cx="1095440" cy="1225187"/>
          </a:xfrm>
        </p:grpSpPr>
        <p:sp>
          <p:nvSpPr>
            <p:cNvPr id="136" name="Google Shape;1016;p117">
              <a:extLst>
                <a:ext uri="{FF2B5EF4-FFF2-40B4-BE49-F238E27FC236}">
                  <a16:creationId xmlns:a16="http://schemas.microsoft.com/office/drawing/2014/main" id="{A02F4D4F-F2D3-BCBD-1DD4-27B49A20D96B}"/>
                </a:ext>
              </a:extLst>
            </p:cNvPr>
            <p:cNvSpPr/>
            <p:nvPr/>
          </p:nvSpPr>
          <p:spPr>
            <a:xfrm>
              <a:off x="3448936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550683" y="1744620"/>
              <a:ext cx="891903" cy="1137917"/>
              <a:chOff x="3550683" y="1744620"/>
              <a:chExt cx="891903" cy="1137917"/>
            </a:xfrm>
          </p:grpSpPr>
          <p:sp>
            <p:nvSpPr>
              <p:cNvPr id="137" name="Google Shape;1017;p117">
                <a:extLst>
                  <a:ext uri="{FF2B5EF4-FFF2-40B4-BE49-F238E27FC236}">
                    <a16:creationId xmlns:a16="http://schemas.microsoft.com/office/drawing/2014/main" id="{37161576-1549-C20D-DB21-932AE5E5FBBC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018;p117">
                <a:extLst>
                  <a:ext uri="{FF2B5EF4-FFF2-40B4-BE49-F238E27FC236}">
                    <a16:creationId xmlns:a16="http://schemas.microsoft.com/office/drawing/2014/main" id="{F8F5A7D4-3388-6308-B392-8DB1472C182D}"/>
                  </a:ext>
                </a:extLst>
              </p:cNvPr>
              <p:cNvSpPr/>
              <p:nvPr/>
            </p:nvSpPr>
            <p:spPr>
              <a:xfrm>
                <a:off x="3550683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019;p117">
                <a:extLst>
                  <a:ext uri="{FF2B5EF4-FFF2-40B4-BE49-F238E27FC236}">
                    <a16:creationId xmlns:a16="http://schemas.microsoft.com/office/drawing/2014/main" id="{79DCAA7A-82C0-75B7-2FFF-C8BA19962724}"/>
                  </a:ext>
                </a:extLst>
              </p:cNvPr>
              <p:cNvSpPr/>
              <p:nvPr/>
            </p:nvSpPr>
            <p:spPr>
              <a:xfrm>
                <a:off x="3550683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039;p117">
                <a:extLst>
                  <a:ext uri="{FF2B5EF4-FFF2-40B4-BE49-F238E27FC236}">
                    <a16:creationId xmlns:a16="http://schemas.microsoft.com/office/drawing/2014/main" id="{99854317-18AE-4441-04FD-9E3C79AA547B}"/>
                  </a:ext>
                </a:extLst>
              </p:cNvPr>
              <p:cNvSpPr txBox="1"/>
              <p:nvPr/>
            </p:nvSpPr>
            <p:spPr>
              <a:xfrm>
                <a:off x="3604256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3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1" name="Google Shape;1042;p117">
                <a:extLst>
                  <a:ext uri="{FF2B5EF4-FFF2-40B4-BE49-F238E27FC236}">
                    <a16:creationId xmlns:a16="http://schemas.microsoft.com/office/drawing/2014/main" id="{57665E01-C70D-88A6-6192-1A17531B261F}"/>
                  </a:ext>
                </a:extLst>
              </p:cNvPr>
              <p:cNvCxnSpPr/>
              <p:nvPr/>
            </p:nvCxnSpPr>
            <p:spPr>
              <a:xfrm>
                <a:off x="3997531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2" name="Group 21"/>
          <p:cNvGrpSpPr/>
          <p:nvPr/>
        </p:nvGrpSpPr>
        <p:grpSpPr>
          <a:xfrm>
            <a:off x="4915361" y="1657350"/>
            <a:ext cx="1095440" cy="1225187"/>
            <a:chOff x="4915361" y="1657350"/>
            <a:chExt cx="1095440" cy="1225187"/>
          </a:xfrm>
        </p:grpSpPr>
        <p:sp>
          <p:nvSpPr>
            <p:cNvPr id="140" name="Google Shape;1020;p117">
              <a:extLst>
                <a:ext uri="{FF2B5EF4-FFF2-40B4-BE49-F238E27FC236}">
                  <a16:creationId xmlns:a16="http://schemas.microsoft.com/office/drawing/2014/main" id="{332780B0-4793-013B-5682-FA19804A3160}"/>
                </a:ext>
              </a:extLst>
            </p:cNvPr>
            <p:cNvSpPr/>
            <p:nvPr/>
          </p:nvSpPr>
          <p:spPr>
            <a:xfrm>
              <a:off x="4915361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017108" y="1744620"/>
              <a:ext cx="891903" cy="1137917"/>
              <a:chOff x="5017108" y="1744620"/>
              <a:chExt cx="891903" cy="1137917"/>
            </a:xfrm>
          </p:grpSpPr>
          <p:sp>
            <p:nvSpPr>
              <p:cNvPr id="141" name="Google Shape;1021;p117">
                <a:extLst>
                  <a:ext uri="{FF2B5EF4-FFF2-40B4-BE49-F238E27FC236}">
                    <a16:creationId xmlns:a16="http://schemas.microsoft.com/office/drawing/2014/main" id="{F35BD55D-49CE-8E01-9126-E713FB6F358E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022;p117">
                <a:extLst>
                  <a:ext uri="{FF2B5EF4-FFF2-40B4-BE49-F238E27FC236}">
                    <a16:creationId xmlns:a16="http://schemas.microsoft.com/office/drawing/2014/main" id="{3684977E-9F6F-D02E-2EDB-A35CA9A60982}"/>
                  </a:ext>
                </a:extLst>
              </p:cNvPr>
              <p:cNvSpPr/>
              <p:nvPr/>
            </p:nvSpPr>
            <p:spPr>
              <a:xfrm>
                <a:off x="5017108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023;p117">
                <a:extLst>
                  <a:ext uri="{FF2B5EF4-FFF2-40B4-BE49-F238E27FC236}">
                    <a16:creationId xmlns:a16="http://schemas.microsoft.com/office/drawing/2014/main" id="{7282A732-9DBF-5F25-F19B-A2602D80E32B}"/>
                  </a:ext>
                </a:extLst>
              </p:cNvPr>
              <p:cNvSpPr/>
              <p:nvPr/>
            </p:nvSpPr>
            <p:spPr>
              <a:xfrm>
                <a:off x="5017108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040;p117">
                <a:extLst>
                  <a:ext uri="{FF2B5EF4-FFF2-40B4-BE49-F238E27FC236}">
                    <a16:creationId xmlns:a16="http://schemas.microsoft.com/office/drawing/2014/main" id="{607333EA-9C12-908C-AFE0-BB32097E9F87}"/>
                  </a:ext>
                </a:extLst>
              </p:cNvPr>
              <p:cNvSpPr txBox="1"/>
              <p:nvPr/>
            </p:nvSpPr>
            <p:spPr>
              <a:xfrm>
                <a:off x="5070669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4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2" name="Google Shape;1043;p117">
                <a:extLst>
                  <a:ext uri="{FF2B5EF4-FFF2-40B4-BE49-F238E27FC236}">
                    <a16:creationId xmlns:a16="http://schemas.microsoft.com/office/drawing/2014/main" id="{8362D525-F6AB-8CB7-76A2-CC20E0852E56}"/>
                  </a:ext>
                </a:extLst>
              </p:cNvPr>
              <p:cNvCxnSpPr/>
              <p:nvPr/>
            </p:nvCxnSpPr>
            <p:spPr>
              <a:xfrm>
                <a:off x="5462956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19" name="Group 18"/>
          <p:cNvGrpSpPr/>
          <p:nvPr/>
        </p:nvGrpSpPr>
        <p:grpSpPr>
          <a:xfrm>
            <a:off x="457200" y="1657350"/>
            <a:ext cx="1095440" cy="1225187"/>
            <a:chOff x="457200" y="1657350"/>
            <a:chExt cx="1095440" cy="1225187"/>
          </a:xfrm>
        </p:grpSpPr>
        <p:sp>
          <p:nvSpPr>
            <p:cNvPr id="144" name="Google Shape;1024;p117">
              <a:extLst>
                <a:ext uri="{FF2B5EF4-FFF2-40B4-BE49-F238E27FC236}">
                  <a16:creationId xmlns:a16="http://schemas.microsoft.com/office/drawing/2014/main" id="{8E8145A3-7D4F-E490-EBED-9E49E0760EE1}"/>
                </a:ext>
              </a:extLst>
            </p:cNvPr>
            <p:cNvSpPr/>
            <p:nvPr/>
          </p:nvSpPr>
          <p:spPr>
            <a:xfrm>
              <a:off x="457200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25;p117">
              <a:extLst>
                <a:ext uri="{FF2B5EF4-FFF2-40B4-BE49-F238E27FC236}">
                  <a16:creationId xmlns:a16="http://schemas.microsoft.com/office/drawing/2014/main" id="{5C25CB39-1713-5C89-9FD5-D8088DF73FB0}"/>
                </a:ext>
              </a:extLst>
            </p:cNvPr>
            <p:cNvSpPr/>
            <p:nvPr/>
          </p:nvSpPr>
          <p:spPr>
            <a:xfrm>
              <a:off x="557056" y="1742368"/>
              <a:ext cx="891904" cy="771226"/>
            </a:xfrm>
            <a:custGeom>
              <a:avLst/>
              <a:gdLst/>
              <a:ahLst/>
              <a:cxnLst/>
              <a:rect l="l" t="t" r="r" b="b"/>
              <a:pathLst>
                <a:path w="26060" h="22534" extrusionOk="0">
                  <a:moveTo>
                    <a:pt x="6501" y="1"/>
                  </a:moveTo>
                  <a:lnTo>
                    <a:pt x="1" y="11238"/>
                  </a:lnTo>
                  <a:lnTo>
                    <a:pt x="6501" y="22533"/>
                  </a:lnTo>
                  <a:lnTo>
                    <a:pt x="19501" y="22533"/>
                  </a:lnTo>
                  <a:lnTo>
                    <a:pt x="26060" y="11238"/>
                  </a:lnTo>
                  <a:lnTo>
                    <a:pt x="19501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39215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58947" y="1744620"/>
              <a:ext cx="891904" cy="1137917"/>
              <a:chOff x="558947" y="1744620"/>
              <a:chExt cx="891904" cy="1137917"/>
            </a:xfrm>
          </p:grpSpPr>
          <p:sp>
            <p:nvSpPr>
              <p:cNvPr id="147" name="Google Shape;1027;p117">
                <a:extLst>
                  <a:ext uri="{FF2B5EF4-FFF2-40B4-BE49-F238E27FC236}">
                    <a16:creationId xmlns:a16="http://schemas.microsoft.com/office/drawing/2014/main" id="{423BD06E-734B-FCC0-5337-C2D2B7E25FC6}"/>
                  </a:ext>
                </a:extLst>
              </p:cNvPr>
              <p:cNvSpPr/>
              <p:nvPr/>
            </p:nvSpPr>
            <p:spPr>
              <a:xfrm>
                <a:off x="558947" y="1744620"/>
                <a:ext cx="891904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037;p117">
                <a:extLst>
                  <a:ext uri="{FF2B5EF4-FFF2-40B4-BE49-F238E27FC236}">
                    <a16:creationId xmlns:a16="http://schemas.microsoft.com/office/drawing/2014/main" id="{3BBDF10E-C771-DB4E-A373-D8C45CC56EA9}"/>
                  </a:ext>
                </a:extLst>
              </p:cNvPr>
              <p:cNvSpPr txBox="1"/>
              <p:nvPr/>
            </p:nvSpPr>
            <p:spPr>
              <a:xfrm>
                <a:off x="590376" y="1908251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1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63" name="Google Shape;1044;p117">
                <a:extLst>
                  <a:ext uri="{FF2B5EF4-FFF2-40B4-BE49-F238E27FC236}">
                    <a16:creationId xmlns:a16="http://schemas.microsoft.com/office/drawing/2014/main" id="{32A53C02-28D2-1601-59CE-FFB55C67C55B}"/>
                  </a:ext>
                </a:extLst>
              </p:cNvPr>
              <p:cNvCxnSpPr/>
              <p:nvPr/>
            </p:nvCxnSpPr>
            <p:spPr>
              <a:xfrm>
                <a:off x="990600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sp>
        <p:nvSpPr>
          <p:cNvPr id="172" name="Google Shape;1031;p117">
            <a:extLst>
              <a:ext uri="{FF2B5EF4-FFF2-40B4-BE49-F238E27FC236}">
                <a16:creationId xmlns:a16="http://schemas.microsoft.com/office/drawing/2014/main" id="{BAC0E3F9-5068-F20C-4E6B-277B414420AA}"/>
              </a:ext>
            </a:extLst>
          </p:cNvPr>
          <p:cNvSpPr txBox="1">
            <a:spLocks/>
          </p:cNvSpPr>
          <p:nvPr/>
        </p:nvSpPr>
        <p:spPr>
          <a:xfrm>
            <a:off x="6270871" y="2832388"/>
            <a:ext cx="13812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Memiliki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wadah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lembaga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organisasi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profesional</a:t>
            </a:r>
            <a:endParaRPr lang="en-ID" sz="1400" b="1" dirty="0">
              <a:solidFill>
                <a:srgbClr val="242021"/>
              </a:solidFill>
              <a:latin typeface="Serca-Regular"/>
            </a:endParaRPr>
          </a:p>
        </p:txBody>
      </p:sp>
      <p:sp>
        <p:nvSpPr>
          <p:cNvPr id="173" name="Google Shape;1032;p117">
            <a:extLst>
              <a:ext uri="{FF2B5EF4-FFF2-40B4-BE49-F238E27FC236}">
                <a16:creationId xmlns:a16="http://schemas.microsoft.com/office/drawing/2014/main" id="{D19FCB8A-E5C1-3764-0F93-8A2A62811843}"/>
              </a:ext>
            </a:extLst>
          </p:cNvPr>
          <p:cNvSpPr txBox="1">
            <a:spLocks/>
          </p:cNvSpPr>
          <p:nvPr/>
        </p:nvSpPr>
        <p:spPr>
          <a:xfrm>
            <a:off x="7746900" y="2933922"/>
            <a:ext cx="13971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Memiliki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standar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dan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kode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etik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dalam</a:t>
            </a:r>
            <a:r>
              <a:rPr lang="en-ID" sz="1400" b="1" dirty="0">
                <a:solidFill>
                  <a:srgbClr val="242021"/>
                </a:solidFill>
                <a:latin typeface="Serca-Regular"/>
              </a:rPr>
              <a:t> </a:t>
            </a:r>
            <a:r>
              <a:rPr lang="en-ID" sz="1400" b="1" dirty="0" err="1">
                <a:solidFill>
                  <a:srgbClr val="242021"/>
                </a:solidFill>
                <a:latin typeface="Serca-Regular"/>
              </a:rPr>
              <a:t>bekerja</a:t>
            </a:r>
            <a:endParaRPr lang="en-US" sz="1400" b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6389494" y="1657350"/>
            <a:ext cx="1095440" cy="1225187"/>
            <a:chOff x="6389494" y="1657350"/>
            <a:chExt cx="1095440" cy="1225187"/>
          </a:xfrm>
        </p:grpSpPr>
        <p:sp>
          <p:nvSpPr>
            <p:cNvPr id="164" name="Google Shape;1016;p117">
              <a:extLst>
                <a:ext uri="{FF2B5EF4-FFF2-40B4-BE49-F238E27FC236}">
                  <a16:creationId xmlns:a16="http://schemas.microsoft.com/office/drawing/2014/main" id="{29C208D5-31D2-32C6-6B75-27DA66A231A1}"/>
                </a:ext>
              </a:extLst>
            </p:cNvPr>
            <p:cNvSpPr/>
            <p:nvPr/>
          </p:nvSpPr>
          <p:spPr>
            <a:xfrm>
              <a:off x="6389494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6491241" y="1744620"/>
              <a:ext cx="891903" cy="1137917"/>
              <a:chOff x="6491241" y="1744620"/>
              <a:chExt cx="891903" cy="1137917"/>
            </a:xfrm>
          </p:grpSpPr>
          <p:sp>
            <p:nvSpPr>
              <p:cNvPr id="165" name="Google Shape;1017;p117">
                <a:extLst>
                  <a:ext uri="{FF2B5EF4-FFF2-40B4-BE49-F238E27FC236}">
                    <a16:creationId xmlns:a16="http://schemas.microsoft.com/office/drawing/2014/main" id="{91A8395F-C82F-FC35-F3CD-E29C05F7812A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018;p117">
                <a:extLst>
                  <a:ext uri="{FF2B5EF4-FFF2-40B4-BE49-F238E27FC236}">
                    <a16:creationId xmlns:a16="http://schemas.microsoft.com/office/drawing/2014/main" id="{6480AA57-BF37-DECB-E7F5-BE9A94A57E6E}"/>
                  </a:ext>
                </a:extLst>
              </p:cNvPr>
              <p:cNvSpPr/>
              <p:nvPr/>
            </p:nvSpPr>
            <p:spPr>
              <a:xfrm>
                <a:off x="6491241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019;p117">
                <a:extLst>
                  <a:ext uri="{FF2B5EF4-FFF2-40B4-BE49-F238E27FC236}">
                    <a16:creationId xmlns:a16="http://schemas.microsoft.com/office/drawing/2014/main" id="{E20E1FD3-8750-616D-5AED-5A27C5B3CC5B}"/>
                  </a:ext>
                </a:extLst>
              </p:cNvPr>
              <p:cNvSpPr/>
              <p:nvPr/>
            </p:nvSpPr>
            <p:spPr>
              <a:xfrm>
                <a:off x="6491241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039;p117">
                <a:extLst>
                  <a:ext uri="{FF2B5EF4-FFF2-40B4-BE49-F238E27FC236}">
                    <a16:creationId xmlns:a16="http://schemas.microsoft.com/office/drawing/2014/main" id="{4E0AE65E-93BB-68CC-8275-AAD7E171A1BD}"/>
                  </a:ext>
                </a:extLst>
              </p:cNvPr>
              <p:cNvSpPr txBox="1"/>
              <p:nvPr/>
            </p:nvSpPr>
            <p:spPr>
              <a:xfrm>
                <a:off x="6544814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5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78" name="Google Shape;1042;p117">
                <a:extLst>
                  <a:ext uri="{FF2B5EF4-FFF2-40B4-BE49-F238E27FC236}">
                    <a16:creationId xmlns:a16="http://schemas.microsoft.com/office/drawing/2014/main" id="{AAFD3F6F-644E-3D92-0CB4-80BBD4DB9595}"/>
                  </a:ext>
                </a:extLst>
              </p:cNvPr>
              <p:cNvCxnSpPr/>
              <p:nvPr/>
            </p:nvCxnSpPr>
            <p:spPr>
              <a:xfrm>
                <a:off x="6938089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24" name="Group 23"/>
          <p:cNvGrpSpPr/>
          <p:nvPr/>
        </p:nvGrpSpPr>
        <p:grpSpPr>
          <a:xfrm>
            <a:off x="7878209" y="1657350"/>
            <a:ext cx="1095440" cy="1225187"/>
            <a:chOff x="7878209" y="1657350"/>
            <a:chExt cx="1095440" cy="1225187"/>
          </a:xfrm>
        </p:grpSpPr>
        <p:sp>
          <p:nvSpPr>
            <p:cNvPr id="168" name="Google Shape;1020;p117">
              <a:extLst>
                <a:ext uri="{FF2B5EF4-FFF2-40B4-BE49-F238E27FC236}">
                  <a16:creationId xmlns:a16="http://schemas.microsoft.com/office/drawing/2014/main" id="{4F2237FA-8354-A151-09D3-154359E73946}"/>
                </a:ext>
              </a:extLst>
            </p:cNvPr>
            <p:cNvSpPr/>
            <p:nvPr/>
          </p:nvSpPr>
          <p:spPr>
            <a:xfrm>
              <a:off x="7878209" y="1657350"/>
              <a:ext cx="1095440" cy="947759"/>
            </a:xfrm>
            <a:custGeom>
              <a:avLst/>
              <a:gdLst/>
              <a:ahLst/>
              <a:cxnLst/>
              <a:rect l="l" t="t" r="r" b="b"/>
              <a:pathLst>
                <a:path w="32007" h="27692" extrusionOk="0">
                  <a:moveTo>
                    <a:pt x="8016" y="0"/>
                  </a:moveTo>
                  <a:lnTo>
                    <a:pt x="0" y="13846"/>
                  </a:lnTo>
                  <a:lnTo>
                    <a:pt x="8016" y="27692"/>
                  </a:lnTo>
                  <a:lnTo>
                    <a:pt x="23990" y="27692"/>
                  </a:lnTo>
                  <a:lnTo>
                    <a:pt x="32006" y="13846"/>
                  </a:lnTo>
                  <a:lnTo>
                    <a:pt x="23990" y="0"/>
                  </a:ln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979956" y="1744620"/>
              <a:ext cx="891903" cy="1137917"/>
              <a:chOff x="7979956" y="1744620"/>
              <a:chExt cx="891903" cy="1137917"/>
            </a:xfrm>
          </p:grpSpPr>
          <p:sp>
            <p:nvSpPr>
              <p:cNvPr id="169" name="Google Shape;1021;p117">
                <a:extLst>
                  <a:ext uri="{FF2B5EF4-FFF2-40B4-BE49-F238E27FC236}">
                    <a16:creationId xmlns:a16="http://schemas.microsoft.com/office/drawing/2014/main" id="{57CAB8FB-2292-EC30-0116-4F7CE411663A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022;p117">
                <a:extLst>
                  <a:ext uri="{FF2B5EF4-FFF2-40B4-BE49-F238E27FC236}">
                    <a16:creationId xmlns:a16="http://schemas.microsoft.com/office/drawing/2014/main" id="{BFCC77C5-68C7-4DFD-748A-7F5032DF74F5}"/>
                  </a:ext>
                </a:extLst>
              </p:cNvPr>
              <p:cNvSpPr/>
              <p:nvPr/>
            </p:nvSpPr>
            <p:spPr>
              <a:xfrm>
                <a:off x="7979956" y="1746605"/>
                <a:ext cx="891903" cy="771226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34" extrusionOk="0">
                    <a:moveTo>
                      <a:pt x="6501" y="1"/>
                    </a:moveTo>
                    <a:lnTo>
                      <a:pt x="1" y="11238"/>
                    </a:lnTo>
                    <a:lnTo>
                      <a:pt x="6501" y="22533"/>
                    </a:lnTo>
                    <a:lnTo>
                      <a:pt x="19501" y="22533"/>
                    </a:lnTo>
                    <a:lnTo>
                      <a:pt x="26060" y="11238"/>
                    </a:lnTo>
                    <a:lnTo>
                      <a:pt x="19501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39215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023;p117">
                <a:extLst>
                  <a:ext uri="{FF2B5EF4-FFF2-40B4-BE49-F238E27FC236}">
                    <a16:creationId xmlns:a16="http://schemas.microsoft.com/office/drawing/2014/main" id="{472D8882-4AE6-76F7-8E23-8B8D16EC3C8C}"/>
                  </a:ext>
                </a:extLst>
              </p:cNvPr>
              <p:cNvSpPr/>
              <p:nvPr/>
            </p:nvSpPr>
            <p:spPr>
              <a:xfrm>
                <a:off x="7979956" y="1744620"/>
                <a:ext cx="891903" cy="773211"/>
              </a:xfrm>
              <a:custGeom>
                <a:avLst/>
                <a:gdLst/>
                <a:ahLst/>
                <a:cxnLst/>
                <a:rect l="l" t="t" r="r" b="b"/>
                <a:pathLst>
                  <a:path w="26060" h="22592" extrusionOk="0">
                    <a:moveTo>
                      <a:pt x="18160" y="2420"/>
                    </a:moveTo>
                    <a:lnTo>
                      <a:pt x="23262" y="11296"/>
                    </a:lnTo>
                    <a:lnTo>
                      <a:pt x="18160" y="20157"/>
                    </a:lnTo>
                    <a:lnTo>
                      <a:pt x="7900" y="20157"/>
                    </a:lnTo>
                    <a:lnTo>
                      <a:pt x="2799" y="11296"/>
                    </a:lnTo>
                    <a:lnTo>
                      <a:pt x="7900" y="2420"/>
                    </a:lnTo>
                    <a:close/>
                    <a:moveTo>
                      <a:pt x="6501" y="1"/>
                    </a:moveTo>
                    <a:lnTo>
                      <a:pt x="1" y="11296"/>
                    </a:lnTo>
                    <a:lnTo>
                      <a:pt x="6501" y="22591"/>
                    </a:lnTo>
                    <a:lnTo>
                      <a:pt x="19560" y="22591"/>
                    </a:lnTo>
                    <a:lnTo>
                      <a:pt x="26060" y="11296"/>
                    </a:lnTo>
                    <a:lnTo>
                      <a:pt x="19560" y="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1176"/>
                    </a:srgbClr>
                  </a:gs>
                  <a:gs pos="100000">
                    <a:srgbClr val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040;p117">
                <a:extLst>
                  <a:ext uri="{FF2B5EF4-FFF2-40B4-BE49-F238E27FC236}">
                    <a16:creationId xmlns:a16="http://schemas.microsoft.com/office/drawing/2014/main" id="{896E9D7B-416A-EF7D-0990-D853F0EB77A6}"/>
                  </a:ext>
                </a:extLst>
              </p:cNvPr>
              <p:cNvSpPr txBox="1"/>
              <p:nvPr/>
            </p:nvSpPr>
            <p:spPr>
              <a:xfrm>
                <a:off x="8033517" y="1843150"/>
                <a:ext cx="784800" cy="51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>
                    <a:solidFill>
                      <a:schemeClr val="lt1"/>
                    </a:solidFill>
                    <a:latin typeface="Squada One"/>
                    <a:ea typeface="Squada One"/>
                    <a:cs typeface="Squada One"/>
                    <a:sym typeface="Squada One"/>
                  </a:rPr>
                  <a:t>6</a:t>
                </a:r>
                <a:endParaRPr sz="2400" b="1" dirty="0">
                  <a:solidFill>
                    <a:schemeClr val="lt1"/>
                  </a:solidFill>
                  <a:latin typeface="Squada One"/>
                  <a:ea typeface="Squada One"/>
                  <a:cs typeface="Squada One"/>
                  <a:sym typeface="Squada One"/>
                </a:endParaRPr>
              </a:p>
            </p:txBody>
          </p:sp>
          <p:cxnSp>
            <p:nvCxnSpPr>
              <p:cNvPr id="179" name="Google Shape;1043;p117">
                <a:extLst>
                  <a:ext uri="{FF2B5EF4-FFF2-40B4-BE49-F238E27FC236}">
                    <a16:creationId xmlns:a16="http://schemas.microsoft.com/office/drawing/2014/main" id="{21099260-9735-927D-973A-DFE0473B00A4}"/>
                  </a:ext>
                </a:extLst>
              </p:cNvPr>
              <p:cNvCxnSpPr/>
              <p:nvPr/>
            </p:nvCxnSpPr>
            <p:spPr>
              <a:xfrm>
                <a:off x="8425804" y="2599937"/>
                <a:ext cx="0" cy="282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diamond" w="med" len="med"/>
              </a:ln>
            </p:spPr>
          </p:cxn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F495A52-885B-9DB6-CE90-1633C41AF450}"/>
              </a:ext>
            </a:extLst>
          </p:cNvPr>
          <p:cNvGrpSpPr/>
          <p:nvPr/>
        </p:nvGrpSpPr>
        <p:grpSpPr>
          <a:xfrm>
            <a:off x="-1" y="235940"/>
            <a:ext cx="4640833" cy="603142"/>
            <a:chOff x="-1" y="235940"/>
            <a:chExt cx="4640833" cy="603142"/>
          </a:xfrm>
        </p:grpSpPr>
        <p:grpSp>
          <p:nvGrpSpPr>
            <p:cNvPr id="37" name="Google Shape;3158;p169">
              <a:extLst>
                <a:ext uri="{FF2B5EF4-FFF2-40B4-BE49-F238E27FC236}">
                  <a16:creationId xmlns:a16="http://schemas.microsoft.com/office/drawing/2014/main" id="{6DF4A951-2074-A4B9-E55B-8A01C20FC36B}"/>
                </a:ext>
              </a:extLst>
            </p:cNvPr>
            <p:cNvGrpSpPr/>
            <p:nvPr/>
          </p:nvGrpSpPr>
          <p:grpSpPr>
            <a:xfrm>
              <a:off x="3420262" y="774379"/>
              <a:ext cx="954751" cy="64703"/>
              <a:chOff x="2521850" y="1810250"/>
              <a:chExt cx="540225" cy="34025"/>
            </a:xfrm>
          </p:grpSpPr>
          <p:sp>
            <p:nvSpPr>
              <p:cNvPr id="41" name="Google Shape;3159;p169">
                <a:extLst>
                  <a:ext uri="{FF2B5EF4-FFF2-40B4-BE49-F238E27FC236}">
                    <a16:creationId xmlns:a16="http://schemas.microsoft.com/office/drawing/2014/main" id="{A43D3837-0F4D-23F5-61C4-5C6AAE9E8B03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3160;p169">
                <a:extLst>
                  <a:ext uri="{FF2B5EF4-FFF2-40B4-BE49-F238E27FC236}">
                    <a16:creationId xmlns:a16="http://schemas.microsoft.com/office/drawing/2014/main" id="{A670B06D-66D4-6743-4131-461E5024A42A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3161;p169">
                <a:extLst>
                  <a:ext uri="{FF2B5EF4-FFF2-40B4-BE49-F238E27FC236}">
                    <a16:creationId xmlns:a16="http://schemas.microsoft.com/office/drawing/2014/main" id="{86044031-7458-8A63-D837-A7EFAB838191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4" name="Google Shape;3162;p169">
                <a:extLst>
                  <a:ext uri="{FF2B5EF4-FFF2-40B4-BE49-F238E27FC236}">
                    <a16:creationId xmlns:a16="http://schemas.microsoft.com/office/drawing/2014/main" id="{857EF3E4-60FA-40AF-DE50-4FDAF7D8F5DB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163;p169">
                <a:extLst>
                  <a:ext uri="{FF2B5EF4-FFF2-40B4-BE49-F238E27FC236}">
                    <a16:creationId xmlns:a16="http://schemas.microsoft.com/office/drawing/2014/main" id="{9567F1F5-D6C3-A5FB-B139-533D894BE1DB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164;p169">
                <a:extLst>
                  <a:ext uri="{FF2B5EF4-FFF2-40B4-BE49-F238E27FC236}">
                    <a16:creationId xmlns:a16="http://schemas.microsoft.com/office/drawing/2014/main" id="{524CEAB5-685C-5625-F9D6-9B65C9149BC8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165;p169">
                <a:extLst>
                  <a:ext uri="{FF2B5EF4-FFF2-40B4-BE49-F238E27FC236}">
                    <a16:creationId xmlns:a16="http://schemas.microsoft.com/office/drawing/2014/main" id="{27D1168D-F7A0-78EE-F32E-828237C64AA1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166;p169">
                <a:extLst>
                  <a:ext uri="{FF2B5EF4-FFF2-40B4-BE49-F238E27FC236}">
                    <a16:creationId xmlns:a16="http://schemas.microsoft.com/office/drawing/2014/main" id="{166C2307-333D-4344-BCFA-01F943CF5AA4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3167;p169">
                <a:extLst>
                  <a:ext uri="{FF2B5EF4-FFF2-40B4-BE49-F238E27FC236}">
                    <a16:creationId xmlns:a16="http://schemas.microsoft.com/office/drawing/2014/main" id="{3E50DE65-C974-0E07-8D22-74F06F1C9ACA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3168;p169">
                <a:extLst>
                  <a:ext uri="{FF2B5EF4-FFF2-40B4-BE49-F238E27FC236}">
                    <a16:creationId xmlns:a16="http://schemas.microsoft.com/office/drawing/2014/main" id="{46124BAE-5863-97F3-31A3-BEA192439E1A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0B1F109-408E-CF6F-B091-97BA4AA62D13}"/>
                </a:ext>
              </a:extLst>
            </p:cNvPr>
            <p:cNvGrpSpPr/>
            <p:nvPr/>
          </p:nvGrpSpPr>
          <p:grpSpPr>
            <a:xfrm>
              <a:off x="-1" y="235940"/>
              <a:ext cx="4640833" cy="463601"/>
              <a:chOff x="-1" y="121608"/>
              <a:chExt cx="5785351" cy="577934"/>
            </a:xfrm>
          </p:grpSpPr>
          <p:sp>
            <p:nvSpPr>
              <p:cNvPr id="39" name="Pentagon 234">
                <a:extLst>
                  <a:ext uri="{FF2B5EF4-FFF2-40B4-BE49-F238E27FC236}">
                    <a16:creationId xmlns:a16="http://schemas.microsoft.com/office/drawing/2014/main" id="{30E1A28B-27D7-4C90-A369-AA8F5A7532B4}"/>
                  </a:ext>
                </a:extLst>
              </p:cNvPr>
              <p:cNvSpPr/>
              <p:nvPr/>
            </p:nvSpPr>
            <p:spPr>
              <a:xfrm>
                <a:off x="-1" y="123478"/>
                <a:ext cx="5785351" cy="576064"/>
              </a:xfrm>
              <a:prstGeom prst="homePlat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buFont typeface="+mj-lt"/>
                  <a:buAutoNum type="alphaUcPeriod" startAt="5"/>
                </a:pPr>
                <a:endParaRPr lang="id-ID" sz="2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BBFEA2F0-F3CF-30D1-B712-FD24397915BA}"/>
                  </a:ext>
                </a:extLst>
              </p:cNvPr>
              <p:cNvSpPr/>
              <p:nvPr/>
            </p:nvSpPr>
            <p:spPr>
              <a:xfrm>
                <a:off x="311150" y="121608"/>
                <a:ext cx="5163047" cy="575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2.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Syarat-Syarat</a:t>
                </a:r>
                <a:r>
                  <a:rPr lang="en-US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b="1" dirty="0" err="1">
                    <a:solidFill>
                      <a:schemeClr val="bg1"/>
                    </a:solidFill>
                  </a:rPr>
                  <a:t>Profesi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09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0" grpId="0"/>
      <p:bldP spid="151" grpId="0"/>
      <p:bldP spid="172" grpId="0"/>
      <p:bldP spid="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3569;p169">
            <a:extLst>
              <a:ext uri="{FF2B5EF4-FFF2-40B4-BE49-F238E27FC236}">
                <a16:creationId xmlns:a16="http://schemas.microsoft.com/office/drawing/2014/main" id="{4FDB776A-E0BE-CEB3-00C4-8F0062B7203C}"/>
              </a:ext>
            </a:extLst>
          </p:cNvPr>
          <p:cNvGrpSpPr/>
          <p:nvPr/>
        </p:nvGrpSpPr>
        <p:grpSpPr>
          <a:xfrm flipH="1">
            <a:off x="531951" y="1888150"/>
            <a:ext cx="377292" cy="2051161"/>
            <a:chOff x="1928250" y="3769723"/>
            <a:chExt cx="80392" cy="431573"/>
          </a:xfrm>
        </p:grpSpPr>
        <p:sp>
          <p:nvSpPr>
            <p:cNvPr id="90" name="Google Shape;3570;p169">
              <a:extLst>
                <a:ext uri="{FF2B5EF4-FFF2-40B4-BE49-F238E27FC236}">
                  <a16:creationId xmlns:a16="http://schemas.microsoft.com/office/drawing/2014/main" id="{7A1A4D34-812B-DB6A-0DAD-6823DB53B5E5}"/>
                </a:ext>
              </a:extLst>
            </p:cNvPr>
            <p:cNvSpPr/>
            <p:nvPr/>
          </p:nvSpPr>
          <p:spPr>
            <a:xfrm>
              <a:off x="1928250" y="3769723"/>
              <a:ext cx="80392" cy="46302"/>
            </a:xfrm>
            <a:custGeom>
              <a:avLst/>
              <a:gdLst/>
              <a:ahLst/>
              <a:cxnLst/>
              <a:rect l="l" t="t" r="r" b="b"/>
              <a:pathLst>
                <a:path w="4167" h="2400" extrusionOk="0">
                  <a:moveTo>
                    <a:pt x="2250" y="1"/>
                  </a:moveTo>
                  <a:lnTo>
                    <a:pt x="0" y="1263"/>
                  </a:lnTo>
                  <a:lnTo>
                    <a:pt x="1917" y="2399"/>
                  </a:lnTo>
                  <a:lnTo>
                    <a:pt x="4166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571;p169">
              <a:extLst>
                <a:ext uri="{FF2B5EF4-FFF2-40B4-BE49-F238E27FC236}">
                  <a16:creationId xmlns:a16="http://schemas.microsoft.com/office/drawing/2014/main" id="{DFDAAD27-5291-F1D0-F40D-CA941AAB2700}"/>
                </a:ext>
              </a:extLst>
            </p:cNvPr>
            <p:cNvSpPr/>
            <p:nvPr/>
          </p:nvSpPr>
          <p:spPr>
            <a:xfrm>
              <a:off x="1928250" y="3794089"/>
              <a:ext cx="37215" cy="407207"/>
            </a:xfrm>
            <a:custGeom>
              <a:avLst/>
              <a:gdLst/>
              <a:ahLst/>
              <a:cxnLst/>
              <a:rect l="l" t="t" r="r" b="b"/>
              <a:pathLst>
                <a:path w="1929" h="21107" extrusionOk="0">
                  <a:moveTo>
                    <a:pt x="0" y="0"/>
                  </a:moveTo>
                  <a:lnTo>
                    <a:pt x="12" y="19982"/>
                  </a:lnTo>
                  <a:lnTo>
                    <a:pt x="1928" y="21107"/>
                  </a:lnTo>
                  <a:lnTo>
                    <a:pt x="1917" y="1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572;p169">
              <a:extLst>
                <a:ext uri="{FF2B5EF4-FFF2-40B4-BE49-F238E27FC236}">
                  <a16:creationId xmlns:a16="http://schemas.microsoft.com/office/drawing/2014/main" id="{A7A75FED-6E5B-DB61-BE90-A0075E02BDED}"/>
                </a:ext>
              </a:extLst>
            </p:cNvPr>
            <p:cNvSpPr/>
            <p:nvPr/>
          </p:nvSpPr>
          <p:spPr>
            <a:xfrm>
              <a:off x="1965214" y="3791639"/>
              <a:ext cx="43427" cy="409657"/>
            </a:xfrm>
            <a:custGeom>
              <a:avLst/>
              <a:gdLst/>
              <a:ahLst/>
              <a:cxnLst/>
              <a:rect l="l" t="t" r="r" b="b"/>
              <a:pathLst>
                <a:path w="2251" h="21234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21234"/>
                  </a:lnTo>
                  <a:lnTo>
                    <a:pt x="2250" y="19971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3573;p169">
            <a:extLst>
              <a:ext uri="{FF2B5EF4-FFF2-40B4-BE49-F238E27FC236}">
                <a16:creationId xmlns:a16="http://schemas.microsoft.com/office/drawing/2014/main" id="{A19A7F98-BBD2-C841-B130-9F844478F9A4}"/>
              </a:ext>
            </a:extLst>
          </p:cNvPr>
          <p:cNvGrpSpPr/>
          <p:nvPr/>
        </p:nvGrpSpPr>
        <p:grpSpPr>
          <a:xfrm flipH="1">
            <a:off x="956958" y="2129209"/>
            <a:ext cx="377381" cy="1820647"/>
            <a:chOff x="1837672" y="3820443"/>
            <a:chExt cx="80411" cy="383072"/>
          </a:xfrm>
        </p:grpSpPr>
        <p:sp>
          <p:nvSpPr>
            <p:cNvPr id="87" name="Google Shape;3574;p169">
              <a:extLst>
                <a:ext uri="{FF2B5EF4-FFF2-40B4-BE49-F238E27FC236}">
                  <a16:creationId xmlns:a16="http://schemas.microsoft.com/office/drawing/2014/main" id="{D8202ABF-1A8D-DE0A-9B96-768E101B8886}"/>
                </a:ext>
              </a:extLst>
            </p:cNvPr>
            <p:cNvSpPr/>
            <p:nvPr/>
          </p:nvSpPr>
          <p:spPr>
            <a:xfrm>
              <a:off x="1837672" y="3820443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8" y="2387"/>
                  </a:lnTo>
                  <a:lnTo>
                    <a:pt x="4156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575;p169">
              <a:extLst>
                <a:ext uri="{FF2B5EF4-FFF2-40B4-BE49-F238E27FC236}">
                  <a16:creationId xmlns:a16="http://schemas.microsoft.com/office/drawing/2014/main" id="{9DCEE005-6025-2CB9-F547-009D483CEA4E}"/>
                </a:ext>
              </a:extLst>
            </p:cNvPr>
            <p:cNvSpPr/>
            <p:nvPr/>
          </p:nvSpPr>
          <p:spPr>
            <a:xfrm>
              <a:off x="1837672" y="3844790"/>
              <a:ext cx="37235" cy="358725"/>
            </a:xfrm>
            <a:custGeom>
              <a:avLst/>
              <a:gdLst/>
              <a:ahLst/>
              <a:cxnLst/>
              <a:rect l="l" t="t" r="r" b="b"/>
              <a:pathLst>
                <a:path w="1930" h="18594" extrusionOk="0">
                  <a:moveTo>
                    <a:pt x="1" y="1"/>
                  </a:moveTo>
                  <a:lnTo>
                    <a:pt x="12" y="17469"/>
                  </a:lnTo>
                  <a:lnTo>
                    <a:pt x="1929" y="18594"/>
                  </a:lnTo>
                  <a:lnTo>
                    <a:pt x="1918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576;p169">
              <a:extLst>
                <a:ext uri="{FF2B5EF4-FFF2-40B4-BE49-F238E27FC236}">
                  <a16:creationId xmlns:a16="http://schemas.microsoft.com/office/drawing/2014/main" id="{6E5A28CD-B98C-00BF-7000-C43E597ACA93}"/>
                </a:ext>
              </a:extLst>
            </p:cNvPr>
            <p:cNvSpPr/>
            <p:nvPr/>
          </p:nvSpPr>
          <p:spPr>
            <a:xfrm>
              <a:off x="1874655" y="3842128"/>
              <a:ext cx="43427" cy="361387"/>
            </a:xfrm>
            <a:custGeom>
              <a:avLst/>
              <a:gdLst/>
              <a:ahLst/>
              <a:cxnLst/>
              <a:rect l="l" t="t" r="r" b="b"/>
              <a:pathLst>
                <a:path w="2251" h="18732" extrusionOk="0">
                  <a:moveTo>
                    <a:pt x="2239" y="1"/>
                  </a:moveTo>
                  <a:lnTo>
                    <a:pt x="1" y="1263"/>
                  </a:lnTo>
                  <a:lnTo>
                    <a:pt x="12" y="18732"/>
                  </a:lnTo>
                  <a:lnTo>
                    <a:pt x="2250" y="17469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3577;p169">
            <a:extLst>
              <a:ext uri="{FF2B5EF4-FFF2-40B4-BE49-F238E27FC236}">
                <a16:creationId xmlns:a16="http://schemas.microsoft.com/office/drawing/2014/main" id="{36C0C010-79A9-F895-1DD2-6A2537EEAE3D}"/>
              </a:ext>
            </a:extLst>
          </p:cNvPr>
          <p:cNvGrpSpPr/>
          <p:nvPr/>
        </p:nvGrpSpPr>
        <p:grpSpPr>
          <a:xfrm flipH="1">
            <a:off x="1381965" y="2369076"/>
            <a:ext cx="377381" cy="1592334"/>
            <a:chOff x="1747113" y="3870912"/>
            <a:chExt cx="80411" cy="335034"/>
          </a:xfrm>
        </p:grpSpPr>
        <p:sp>
          <p:nvSpPr>
            <p:cNvPr id="84" name="Google Shape;3578;p169">
              <a:extLst>
                <a:ext uri="{FF2B5EF4-FFF2-40B4-BE49-F238E27FC236}">
                  <a16:creationId xmlns:a16="http://schemas.microsoft.com/office/drawing/2014/main" id="{373504B9-8171-FBC1-214E-EBF482AAB420}"/>
                </a:ext>
              </a:extLst>
            </p:cNvPr>
            <p:cNvSpPr/>
            <p:nvPr/>
          </p:nvSpPr>
          <p:spPr>
            <a:xfrm>
              <a:off x="1747113" y="3870912"/>
              <a:ext cx="80180" cy="46302"/>
            </a:xfrm>
            <a:custGeom>
              <a:avLst/>
              <a:gdLst/>
              <a:ahLst/>
              <a:cxnLst/>
              <a:rect l="l" t="t" r="r" b="b"/>
              <a:pathLst>
                <a:path w="4156" h="2400" extrusionOk="0">
                  <a:moveTo>
                    <a:pt x="2239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56" y="1137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579;p169">
              <a:extLst>
                <a:ext uri="{FF2B5EF4-FFF2-40B4-BE49-F238E27FC236}">
                  <a16:creationId xmlns:a16="http://schemas.microsoft.com/office/drawing/2014/main" id="{26BF48D0-76FF-DECA-2216-360F51A2509A}"/>
                </a:ext>
              </a:extLst>
            </p:cNvPr>
            <p:cNvSpPr/>
            <p:nvPr/>
          </p:nvSpPr>
          <p:spPr>
            <a:xfrm>
              <a:off x="1747113" y="3895278"/>
              <a:ext cx="37003" cy="310667"/>
            </a:xfrm>
            <a:custGeom>
              <a:avLst/>
              <a:gdLst/>
              <a:ahLst/>
              <a:cxnLst/>
              <a:rect l="l" t="t" r="r" b="b"/>
              <a:pathLst>
                <a:path w="1918" h="16103" extrusionOk="0">
                  <a:moveTo>
                    <a:pt x="1" y="0"/>
                  </a:moveTo>
                  <a:lnTo>
                    <a:pt x="12" y="14978"/>
                  </a:lnTo>
                  <a:lnTo>
                    <a:pt x="1917" y="1610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580;p169">
              <a:extLst>
                <a:ext uri="{FF2B5EF4-FFF2-40B4-BE49-F238E27FC236}">
                  <a16:creationId xmlns:a16="http://schemas.microsoft.com/office/drawing/2014/main" id="{FF152619-9322-ED54-E390-9BCE7BD68CB3}"/>
                </a:ext>
              </a:extLst>
            </p:cNvPr>
            <p:cNvSpPr/>
            <p:nvPr/>
          </p:nvSpPr>
          <p:spPr>
            <a:xfrm>
              <a:off x="1784096" y="3892848"/>
              <a:ext cx="43427" cy="313098"/>
            </a:xfrm>
            <a:custGeom>
              <a:avLst/>
              <a:gdLst/>
              <a:ahLst/>
              <a:cxnLst/>
              <a:rect l="l" t="t" r="r" b="b"/>
              <a:pathLst>
                <a:path w="2251" h="16229" extrusionOk="0">
                  <a:moveTo>
                    <a:pt x="2239" y="0"/>
                  </a:moveTo>
                  <a:lnTo>
                    <a:pt x="0" y="1263"/>
                  </a:lnTo>
                  <a:lnTo>
                    <a:pt x="0" y="16229"/>
                  </a:lnTo>
                  <a:lnTo>
                    <a:pt x="2250" y="14966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3581;p169">
            <a:extLst>
              <a:ext uri="{FF2B5EF4-FFF2-40B4-BE49-F238E27FC236}">
                <a16:creationId xmlns:a16="http://schemas.microsoft.com/office/drawing/2014/main" id="{4DCC5C93-3885-6698-A558-8B72522B00F3}"/>
              </a:ext>
            </a:extLst>
          </p:cNvPr>
          <p:cNvGrpSpPr/>
          <p:nvPr/>
        </p:nvGrpSpPr>
        <p:grpSpPr>
          <a:xfrm flipH="1">
            <a:off x="1808061" y="2610136"/>
            <a:ext cx="377292" cy="1361816"/>
            <a:chOff x="1656341" y="3921632"/>
            <a:chExt cx="80392" cy="286532"/>
          </a:xfrm>
        </p:grpSpPr>
        <p:sp>
          <p:nvSpPr>
            <p:cNvPr id="81" name="Google Shape;3582;p169">
              <a:extLst>
                <a:ext uri="{FF2B5EF4-FFF2-40B4-BE49-F238E27FC236}">
                  <a16:creationId xmlns:a16="http://schemas.microsoft.com/office/drawing/2014/main" id="{8D3F988F-31D7-80B6-E93E-33D0C38A4FA1}"/>
                </a:ext>
              </a:extLst>
            </p:cNvPr>
            <p:cNvSpPr/>
            <p:nvPr/>
          </p:nvSpPr>
          <p:spPr>
            <a:xfrm>
              <a:off x="1656341" y="3921632"/>
              <a:ext cx="80392" cy="46070"/>
            </a:xfrm>
            <a:custGeom>
              <a:avLst/>
              <a:gdLst/>
              <a:ahLst/>
              <a:cxnLst/>
              <a:rect l="l" t="t" r="r" b="b"/>
              <a:pathLst>
                <a:path w="4167" h="2388" extrusionOk="0">
                  <a:moveTo>
                    <a:pt x="2250" y="0"/>
                  </a:moveTo>
                  <a:lnTo>
                    <a:pt x="0" y="1263"/>
                  </a:lnTo>
                  <a:lnTo>
                    <a:pt x="1928" y="2387"/>
                  </a:lnTo>
                  <a:lnTo>
                    <a:pt x="4166" y="1125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583;p169">
              <a:extLst>
                <a:ext uri="{FF2B5EF4-FFF2-40B4-BE49-F238E27FC236}">
                  <a16:creationId xmlns:a16="http://schemas.microsoft.com/office/drawing/2014/main" id="{DFE700A8-5D24-37ED-3BDD-1A1808889FF9}"/>
                </a:ext>
              </a:extLst>
            </p:cNvPr>
            <p:cNvSpPr/>
            <p:nvPr/>
          </p:nvSpPr>
          <p:spPr>
            <a:xfrm>
              <a:off x="1656341" y="3945979"/>
              <a:ext cx="37215" cy="262185"/>
            </a:xfrm>
            <a:custGeom>
              <a:avLst/>
              <a:gdLst/>
              <a:ahLst/>
              <a:cxnLst/>
              <a:rect l="l" t="t" r="r" b="b"/>
              <a:pathLst>
                <a:path w="1929" h="13590" extrusionOk="0">
                  <a:moveTo>
                    <a:pt x="0" y="1"/>
                  </a:moveTo>
                  <a:lnTo>
                    <a:pt x="12" y="12465"/>
                  </a:lnTo>
                  <a:lnTo>
                    <a:pt x="1928" y="13590"/>
                  </a:lnTo>
                  <a:lnTo>
                    <a:pt x="1928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584;p169">
              <a:extLst>
                <a:ext uri="{FF2B5EF4-FFF2-40B4-BE49-F238E27FC236}">
                  <a16:creationId xmlns:a16="http://schemas.microsoft.com/office/drawing/2014/main" id="{059F1812-5782-4C59-1161-E4C99CDFA317}"/>
                </a:ext>
              </a:extLst>
            </p:cNvPr>
            <p:cNvSpPr/>
            <p:nvPr/>
          </p:nvSpPr>
          <p:spPr>
            <a:xfrm>
              <a:off x="1693537" y="3943317"/>
              <a:ext cx="43196" cy="264847"/>
            </a:xfrm>
            <a:custGeom>
              <a:avLst/>
              <a:gdLst/>
              <a:ahLst/>
              <a:cxnLst/>
              <a:rect l="l" t="t" r="r" b="b"/>
              <a:pathLst>
                <a:path w="2239" h="13728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13728"/>
                  </a:lnTo>
                  <a:lnTo>
                    <a:pt x="2238" y="12465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3585;p169">
            <a:extLst>
              <a:ext uri="{FF2B5EF4-FFF2-40B4-BE49-F238E27FC236}">
                <a16:creationId xmlns:a16="http://schemas.microsoft.com/office/drawing/2014/main" id="{C7F2CD68-E9C4-269F-7F1F-52FC4588CE5E}"/>
              </a:ext>
            </a:extLst>
          </p:cNvPr>
          <p:cNvGrpSpPr/>
          <p:nvPr/>
        </p:nvGrpSpPr>
        <p:grpSpPr>
          <a:xfrm flipH="1">
            <a:off x="2233069" y="2850003"/>
            <a:ext cx="377381" cy="1133504"/>
            <a:chOff x="1565763" y="3972101"/>
            <a:chExt cx="80411" cy="238494"/>
          </a:xfrm>
        </p:grpSpPr>
        <p:sp>
          <p:nvSpPr>
            <p:cNvPr id="78" name="Google Shape;3586;p169">
              <a:extLst>
                <a:ext uri="{FF2B5EF4-FFF2-40B4-BE49-F238E27FC236}">
                  <a16:creationId xmlns:a16="http://schemas.microsoft.com/office/drawing/2014/main" id="{5C2A7FFE-EC4D-BB6C-B94A-4F29943FB8E6}"/>
                </a:ext>
              </a:extLst>
            </p:cNvPr>
            <p:cNvSpPr/>
            <p:nvPr/>
          </p:nvSpPr>
          <p:spPr>
            <a:xfrm>
              <a:off x="1565763" y="3972101"/>
              <a:ext cx="80411" cy="46090"/>
            </a:xfrm>
            <a:custGeom>
              <a:avLst/>
              <a:gdLst/>
              <a:ahLst/>
              <a:cxnLst/>
              <a:rect l="l" t="t" r="r" b="b"/>
              <a:pathLst>
                <a:path w="4168" h="2389" extrusionOk="0">
                  <a:moveTo>
                    <a:pt x="2250" y="1"/>
                  </a:moveTo>
                  <a:lnTo>
                    <a:pt x="1" y="1263"/>
                  </a:lnTo>
                  <a:lnTo>
                    <a:pt x="1918" y="2388"/>
                  </a:lnTo>
                  <a:lnTo>
                    <a:pt x="4167" y="11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587;p169">
              <a:extLst>
                <a:ext uri="{FF2B5EF4-FFF2-40B4-BE49-F238E27FC236}">
                  <a16:creationId xmlns:a16="http://schemas.microsoft.com/office/drawing/2014/main" id="{591AB021-0ED6-9C9B-5544-0123C956857C}"/>
                </a:ext>
              </a:extLst>
            </p:cNvPr>
            <p:cNvSpPr/>
            <p:nvPr/>
          </p:nvSpPr>
          <p:spPr>
            <a:xfrm>
              <a:off x="1565763" y="3996468"/>
              <a:ext cx="37235" cy="214127"/>
            </a:xfrm>
            <a:custGeom>
              <a:avLst/>
              <a:gdLst/>
              <a:ahLst/>
              <a:cxnLst/>
              <a:rect l="l" t="t" r="r" b="b"/>
              <a:pathLst>
                <a:path w="1930" h="11099" extrusionOk="0">
                  <a:moveTo>
                    <a:pt x="1" y="0"/>
                  </a:moveTo>
                  <a:lnTo>
                    <a:pt x="12" y="9974"/>
                  </a:lnTo>
                  <a:lnTo>
                    <a:pt x="1929" y="11099"/>
                  </a:lnTo>
                  <a:lnTo>
                    <a:pt x="1918" y="11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588;p169">
              <a:extLst>
                <a:ext uri="{FF2B5EF4-FFF2-40B4-BE49-F238E27FC236}">
                  <a16:creationId xmlns:a16="http://schemas.microsoft.com/office/drawing/2014/main" id="{28AA73F6-C1B9-40DA-CEC7-E302765A3D25}"/>
                </a:ext>
              </a:extLst>
            </p:cNvPr>
            <p:cNvSpPr/>
            <p:nvPr/>
          </p:nvSpPr>
          <p:spPr>
            <a:xfrm>
              <a:off x="1602747" y="3993805"/>
              <a:ext cx="43427" cy="216790"/>
            </a:xfrm>
            <a:custGeom>
              <a:avLst/>
              <a:gdLst/>
              <a:ahLst/>
              <a:cxnLst/>
              <a:rect l="l" t="t" r="r" b="b"/>
              <a:pathLst>
                <a:path w="2251" h="11237" extrusionOk="0">
                  <a:moveTo>
                    <a:pt x="2250" y="1"/>
                  </a:moveTo>
                  <a:lnTo>
                    <a:pt x="1" y="1263"/>
                  </a:lnTo>
                  <a:lnTo>
                    <a:pt x="12" y="11237"/>
                  </a:lnTo>
                  <a:lnTo>
                    <a:pt x="2250" y="9974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3589;p169">
            <a:extLst>
              <a:ext uri="{FF2B5EF4-FFF2-40B4-BE49-F238E27FC236}">
                <a16:creationId xmlns:a16="http://schemas.microsoft.com/office/drawing/2014/main" id="{640C55CF-E3DF-F120-FFC0-BAD2F0B8DAF7}"/>
              </a:ext>
            </a:extLst>
          </p:cNvPr>
          <p:cNvGrpSpPr/>
          <p:nvPr/>
        </p:nvGrpSpPr>
        <p:grpSpPr>
          <a:xfrm flipH="1">
            <a:off x="2658165" y="3091062"/>
            <a:ext cx="377292" cy="902990"/>
            <a:chOff x="1475204" y="4022821"/>
            <a:chExt cx="80392" cy="189993"/>
          </a:xfrm>
        </p:grpSpPr>
        <p:sp>
          <p:nvSpPr>
            <p:cNvPr id="75" name="Google Shape;3590;p169">
              <a:extLst>
                <a:ext uri="{FF2B5EF4-FFF2-40B4-BE49-F238E27FC236}">
                  <a16:creationId xmlns:a16="http://schemas.microsoft.com/office/drawing/2014/main" id="{99269309-A2D0-FADF-F730-5D5E176C074F}"/>
                </a:ext>
              </a:extLst>
            </p:cNvPr>
            <p:cNvSpPr/>
            <p:nvPr/>
          </p:nvSpPr>
          <p:spPr>
            <a:xfrm>
              <a:off x="1475204" y="4022821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1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591;p169">
              <a:extLst>
                <a:ext uri="{FF2B5EF4-FFF2-40B4-BE49-F238E27FC236}">
                  <a16:creationId xmlns:a16="http://schemas.microsoft.com/office/drawing/2014/main" id="{262AA2FD-8630-6794-B87E-DEF1DDEA2158}"/>
                </a:ext>
              </a:extLst>
            </p:cNvPr>
            <p:cNvSpPr/>
            <p:nvPr/>
          </p:nvSpPr>
          <p:spPr>
            <a:xfrm>
              <a:off x="1475204" y="4047168"/>
              <a:ext cx="37003" cy="165645"/>
            </a:xfrm>
            <a:custGeom>
              <a:avLst/>
              <a:gdLst/>
              <a:ahLst/>
              <a:cxnLst/>
              <a:rect l="l" t="t" r="r" b="b"/>
              <a:pathLst>
                <a:path w="1918" h="8586" extrusionOk="0">
                  <a:moveTo>
                    <a:pt x="1" y="1"/>
                  </a:moveTo>
                  <a:lnTo>
                    <a:pt x="12" y="7461"/>
                  </a:lnTo>
                  <a:lnTo>
                    <a:pt x="1917" y="8586"/>
                  </a:lnTo>
                  <a:lnTo>
                    <a:pt x="1917" y="112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592;p169">
              <a:extLst>
                <a:ext uri="{FF2B5EF4-FFF2-40B4-BE49-F238E27FC236}">
                  <a16:creationId xmlns:a16="http://schemas.microsoft.com/office/drawing/2014/main" id="{93522E82-EEB6-AEDC-7E22-0A4D418F9CB9}"/>
                </a:ext>
              </a:extLst>
            </p:cNvPr>
            <p:cNvSpPr/>
            <p:nvPr/>
          </p:nvSpPr>
          <p:spPr>
            <a:xfrm>
              <a:off x="1512188" y="4044506"/>
              <a:ext cx="43408" cy="168308"/>
            </a:xfrm>
            <a:custGeom>
              <a:avLst/>
              <a:gdLst/>
              <a:ahLst/>
              <a:cxnLst/>
              <a:rect l="l" t="t" r="r" b="b"/>
              <a:pathLst>
                <a:path w="2250" h="8724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8724"/>
                  </a:lnTo>
                  <a:lnTo>
                    <a:pt x="2250" y="7461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3593;p169">
            <a:extLst>
              <a:ext uri="{FF2B5EF4-FFF2-40B4-BE49-F238E27FC236}">
                <a16:creationId xmlns:a16="http://schemas.microsoft.com/office/drawing/2014/main" id="{7A647001-42D1-F9CA-81C9-48BF0166BC2D}"/>
              </a:ext>
            </a:extLst>
          </p:cNvPr>
          <p:cNvGrpSpPr/>
          <p:nvPr/>
        </p:nvGrpSpPr>
        <p:grpSpPr>
          <a:xfrm flipH="1">
            <a:off x="3084168" y="3331024"/>
            <a:ext cx="376297" cy="674582"/>
            <a:chOff x="1384645" y="4073310"/>
            <a:chExt cx="80180" cy="141935"/>
          </a:xfrm>
        </p:grpSpPr>
        <p:sp>
          <p:nvSpPr>
            <p:cNvPr id="72" name="Google Shape;3594;p169">
              <a:extLst>
                <a:ext uri="{FF2B5EF4-FFF2-40B4-BE49-F238E27FC236}">
                  <a16:creationId xmlns:a16="http://schemas.microsoft.com/office/drawing/2014/main" id="{EA4A4005-C17B-73C0-7D0D-D00D2C917D8C}"/>
                </a:ext>
              </a:extLst>
            </p:cNvPr>
            <p:cNvSpPr/>
            <p:nvPr/>
          </p:nvSpPr>
          <p:spPr>
            <a:xfrm>
              <a:off x="1384645" y="4073310"/>
              <a:ext cx="80180" cy="46070"/>
            </a:xfrm>
            <a:custGeom>
              <a:avLst/>
              <a:gdLst/>
              <a:ahLst/>
              <a:cxnLst/>
              <a:rect l="l" t="t" r="r" b="b"/>
              <a:pathLst>
                <a:path w="4156" h="2388" extrusionOk="0">
                  <a:moveTo>
                    <a:pt x="2239" y="0"/>
                  </a:moveTo>
                  <a:lnTo>
                    <a:pt x="0" y="1263"/>
                  </a:lnTo>
                  <a:lnTo>
                    <a:pt x="1917" y="2387"/>
                  </a:lnTo>
                  <a:lnTo>
                    <a:pt x="4155" y="112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595;p169">
              <a:extLst>
                <a:ext uri="{FF2B5EF4-FFF2-40B4-BE49-F238E27FC236}">
                  <a16:creationId xmlns:a16="http://schemas.microsoft.com/office/drawing/2014/main" id="{7FBADCD5-3E13-EEFF-B123-03D7BE0EF573}"/>
                </a:ext>
              </a:extLst>
            </p:cNvPr>
            <p:cNvSpPr/>
            <p:nvPr/>
          </p:nvSpPr>
          <p:spPr>
            <a:xfrm>
              <a:off x="1384645" y="4097657"/>
              <a:ext cx="37003" cy="117588"/>
            </a:xfrm>
            <a:custGeom>
              <a:avLst/>
              <a:gdLst/>
              <a:ahLst/>
              <a:cxnLst/>
              <a:rect l="l" t="t" r="r" b="b"/>
              <a:pathLst>
                <a:path w="1918" h="6095" extrusionOk="0">
                  <a:moveTo>
                    <a:pt x="0" y="1"/>
                  </a:moveTo>
                  <a:lnTo>
                    <a:pt x="12" y="4970"/>
                  </a:lnTo>
                  <a:lnTo>
                    <a:pt x="1917" y="6095"/>
                  </a:lnTo>
                  <a:lnTo>
                    <a:pt x="1917" y="11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596;p169">
              <a:extLst>
                <a:ext uri="{FF2B5EF4-FFF2-40B4-BE49-F238E27FC236}">
                  <a16:creationId xmlns:a16="http://schemas.microsoft.com/office/drawing/2014/main" id="{62026208-34FA-0129-0A15-9814CFE228E0}"/>
                </a:ext>
              </a:extLst>
            </p:cNvPr>
            <p:cNvSpPr/>
            <p:nvPr/>
          </p:nvSpPr>
          <p:spPr>
            <a:xfrm>
              <a:off x="1421629" y="4094994"/>
              <a:ext cx="43196" cy="120250"/>
            </a:xfrm>
            <a:custGeom>
              <a:avLst/>
              <a:gdLst/>
              <a:ahLst/>
              <a:cxnLst/>
              <a:rect l="l" t="t" r="r" b="b"/>
              <a:pathLst>
                <a:path w="2239" h="6233" extrusionOk="0">
                  <a:moveTo>
                    <a:pt x="2238" y="1"/>
                  </a:moveTo>
                  <a:lnTo>
                    <a:pt x="0" y="1263"/>
                  </a:lnTo>
                  <a:lnTo>
                    <a:pt x="0" y="6233"/>
                  </a:lnTo>
                  <a:lnTo>
                    <a:pt x="2238" y="4970"/>
                  </a:lnTo>
                  <a:lnTo>
                    <a:pt x="2238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3597;p169">
            <a:extLst>
              <a:ext uri="{FF2B5EF4-FFF2-40B4-BE49-F238E27FC236}">
                <a16:creationId xmlns:a16="http://schemas.microsoft.com/office/drawing/2014/main" id="{EE4F7581-C965-0AE7-B5C5-0A2F3059F04C}"/>
              </a:ext>
            </a:extLst>
          </p:cNvPr>
          <p:cNvGrpSpPr/>
          <p:nvPr/>
        </p:nvGrpSpPr>
        <p:grpSpPr>
          <a:xfrm flipH="1">
            <a:off x="3509175" y="3570891"/>
            <a:ext cx="377381" cy="445257"/>
            <a:chOff x="1293855" y="4123779"/>
            <a:chExt cx="80411" cy="93684"/>
          </a:xfrm>
        </p:grpSpPr>
        <p:sp>
          <p:nvSpPr>
            <p:cNvPr id="69" name="Google Shape;3598;p169">
              <a:extLst>
                <a:ext uri="{FF2B5EF4-FFF2-40B4-BE49-F238E27FC236}">
                  <a16:creationId xmlns:a16="http://schemas.microsoft.com/office/drawing/2014/main" id="{74688FA9-F7ED-184D-48E6-8644A7B060BC}"/>
                </a:ext>
              </a:extLst>
            </p:cNvPr>
            <p:cNvSpPr/>
            <p:nvPr/>
          </p:nvSpPr>
          <p:spPr>
            <a:xfrm>
              <a:off x="1293855" y="4123779"/>
              <a:ext cx="80411" cy="46302"/>
            </a:xfrm>
            <a:custGeom>
              <a:avLst/>
              <a:gdLst/>
              <a:ahLst/>
              <a:cxnLst/>
              <a:rect l="l" t="t" r="r" b="b"/>
              <a:pathLst>
                <a:path w="4168" h="2400" extrusionOk="0">
                  <a:moveTo>
                    <a:pt x="2250" y="1"/>
                  </a:moveTo>
                  <a:lnTo>
                    <a:pt x="1" y="1263"/>
                  </a:lnTo>
                  <a:lnTo>
                    <a:pt x="1917" y="2400"/>
                  </a:lnTo>
                  <a:lnTo>
                    <a:pt x="4167" y="1137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F8FA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599;p169">
              <a:extLst>
                <a:ext uri="{FF2B5EF4-FFF2-40B4-BE49-F238E27FC236}">
                  <a16:creationId xmlns:a16="http://schemas.microsoft.com/office/drawing/2014/main" id="{4C96614B-B371-3C70-7211-B5FF7EF6D847}"/>
                </a:ext>
              </a:extLst>
            </p:cNvPr>
            <p:cNvSpPr/>
            <p:nvPr/>
          </p:nvSpPr>
          <p:spPr>
            <a:xfrm>
              <a:off x="1293855" y="4148145"/>
              <a:ext cx="37215" cy="69318"/>
            </a:xfrm>
            <a:custGeom>
              <a:avLst/>
              <a:gdLst/>
              <a:ahLst/>
              <a:cxnLst/>
              <a:rect l="l" t="t" r="r" b="b"/>
              <a:pathLst>
                <a:path w="1929" h="3593" extrusionOk="0">
                  <a:moveTo>
                    <a:pt x="1" y="0"/>
                  </a:moveTo>
                  <a:lnTo>
                    <a:pt x="12" y="2468"/>
                  </a:lnTo>
                  <a:lnTo>
                    <a:pt x="1929" y="3593"/>
                  </a:lnTo>
                  <a:lnTo>
                    <a:pt x="1917" y="11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600;p169">
              <a:extLst>
                <a:ext uri="{FF2B5EF4-FFF2-40B4-BE49-F238E27FC236}">
                  <a16:creationId xmlns:a16="http://schemas.microsoft.com/office/drawing/2014/main" id="{8A7A7C2F-EA71-3E16-5D52-15613025421A}"/>
                </a:ext>
              </a:extLst>
            </p:cNvPr>
            <p:cNvSpPr/>
            <p:nvPr/>
          </p:nvSpPr>
          <p:spPr>
            <a:xfrm>
              <a:off x="1330838" y="4145714"/>
              <a:ext cx="43427" cy="71749"/>
            </a:xfrm>
            <a:custGeom>
              <a:avLst/>
              <a:gdLst/>
              <a:ahLst/>
              <a:cxnLst/>
              <a:rect l="l" t="t" r="r" b="b"/>
              <a:pathLst>
                <a:path w="2251" h="3719" extrusionOk="0">
                  <a:moveTo>
                    <a:pt x="2250" y="0"/>
                  </a:moveTo>
                  <a:lnTo>
                    <a:pt x="0" y="1263"/>
                  </a:lnTo>
                  <a:lnTo>
                    <a:pt x="12" y="3719"/>
                  </a:lnTo>
                  <a:lnTo>
                    <a:pt x="2250" y="2456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2D49BEE0-5AE9-E625-9CFA-75CB4BD64D7D}"/>
              </a:ext>
            </a:extLst>
          </p:cNvPr>
          <p:cNvSpPr txBox="1"/>
          <p:nvPr/>
        </p:nvSpPr>
        <p:spPr>
          <a:xfrm>
            <a:off x="254314" y="1778266"/>
            <a:ext cx="36306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1)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ujian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kompetensi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keahlian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9254F4-65A9-7745-E7A3-15DBE0906EB9}"/>
              </a:ext>
            </a:extLst>
          </p:cNvPr>
          <p:cNvSpPr txBox="1"/>
          <p:nvPr/>
        </p:nvSpPr>
        <p:spPr>
          <a:xfrm>
            <a:off x="1334339" y="2012692"/>
            <a:ext cx="47801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2)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pelatihan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lembaga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atau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institusi</a:t>
            </a:r>
            <a:endParaRPr lang="en-ID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33887DB-7E0D-C797-FB89-DF1ECC289C34}"/>
              </a:ext>
            </a:extLst>
          </p:cNvPr>
          <p:cNvSpPr txBox="1"/>
          <p:nvPr/>
        </p:nvSpPr>
        <p:spPr>
          <a:xfrm>
            <a:off x="1761687" y="2257070"/>
            <a:ext cx="4731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3)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asosiasi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profesi</a:t>
            </a:r>
            <a:endParaRPr lang="en-ID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8AA8AF6-B246-F59A-7ADC-6BE6325C5028}"/>
              </a:ext>
            </a:extLst>
          </p:cNvPr>
          <p:cNvSpPr txBox="1"/>
          <p:nvPr/>
        </p:nvSpPr>
        <p:spPr>
          <a:xfrm>
            <a:off x="2117118" y="2491290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4)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lisensi</a:t>
            </a:r>
            <a:endParaRPr lang="en-ID" sz="14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29FD16F-5ADC-419B-83C7-33DA55C58F2E}"/>
              </a:ext>
            </a:extLst>
          </p:cNvPr>
          <p:cNvSpPr txBox="1"/>
          <p:nvPr/>
        </p:nvSpPr>
        <p:spPr>
          <a:xfrm>
            <a:off x="2558479" y="2756596"/>
            <a:ext cx="48396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5)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kode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etik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profesi</a:t>
            </a:r>
            <a:endParaRPr lang="en-ID" sz="14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7C9A15F-2AF9-8C2E-B07D-CD584DB0E3C4}"/>
              </a:ext>
            </a:extLst>
          </p:cNvPr>
          <p:cNvSpPr txBox="1"/>
          <p:nvPr/>
        </p:nvSpPr>
        <p:spPr>
          <a:xfrm>
            <a:off x="3027779" y="2997300"/>
            <a:ext cx="583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6)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Terdapat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otonomi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kerja</a:t>
            </a:r>
            <a:endParaRPr lang="en-ID" sz="1400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FCE6CCF-2B07-4EB4-C867-5D8AFF3AB8F3}"/>
              </a:ext>
            </a:extLst>
          </p:cNvPr>
          <p:cNvSpPr txBox="1"/>
          <p:nvPr/>
        </p:nvSpPr>
        <p:spPr>
          <a:xfrm>
            <a:off x="-1053656" y="3248520"/>
            <a:ext cx="62465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7)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Sikap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mengatur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diri</a:t>
            </a:r>
            <a:endParaRPr lang="en-ID" sz="1400" b="0" i="0" dirty="0">
              <a:solidFill>
                <a:srgbClr val="242021"/>
              </a:solidFill>
              <a:effectLst/>
              <a:latin typeface="Serca-Regular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ACA8DA2-8E75-AEED-3B23-9F2CEA31B9B7}"/>
              </a:ext>
            </a:extLst>
          </p:cNvPr>
          <p:cNvSpPr txBox="1"/>
          <p:nvPr/>
        </p:nvSpPr>
        <p:spPr>
          <a:xfrm>
            <a:off x="3883300" y="3534688"/>
            <a:ext cx="53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8) Status dan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penghargaan</a:t>
            </a:r>
            <a:r>
              <a:rPr lang="en-ID" sz="1400" b="0" i="0" dirty="0">
                <a:solidFill>
                  <a:srgbClr val="242021"/>
                </a:solidFill>
                <a:effectLst/>
                <a:latin typeface="Serca-Regular"/>
              </a:rPr>
              <a:t> yang </a:t>
            </a:r>
            <a:r>
              <a:rPr lang="en-ID" sz="1400" b="0" i="0" dirty="0" err="1">
                <a:solidFill>
                  <a:srgbClr val="242021"/>
                </a:solidFill>
                <a:effectLst/>
                <a:latin typeface="Serca-Regular"/>
              </a:rPr>
              <a:t>tinggi</a:t>
            </a:r>
            <a:endParaRPr lang="en-ID" sz="1400" dirty="0"/>
          </a:p>
        </p:txBody>
      </p:sp>
      <p:grpSp>
        <p:nvGrpSpPr>
          <p:cNvPr id="4" name="Group 3"/>
          <p:cNvGrpSpPr/>
          <p:nvPr/>
        </p:nvGrpSpPr>
        <p:grpSpPr>
          <a:xfrm>
            <a:off x="5885729" y="179061"/>
            <a:ext cx="3258271" cy="2191650"/>
            <a:chOff x="5885729" y="179061"/>
            <a:chExt cx="3258271" cy="21916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0443B17-CC20-807E-0619-363DA62DAD89}"/>
                </a:ext>
              </a:extLst>
            </p:cNvPr>
            <p:cNvSpPr/>
            <p:nvPr/>
          </p:nvSpPr>
          <p:spPr>
            <a:xfrm>
              <a:off x="5885729" y="179061"/>
              <a:ext cx="3142488" cy="21725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8F4E8FA7-B7E1-D54E-FBCA-9ABC61F3B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01512" y="267754"/>
              <a:ext cx="3142488" cy="2102957"/>
            </a:xfrm>
            <a:prstGeom prst="rect">
              <a:avLst/>
            </a:prstGeom>
          </p:spPr>
        </p:pic>
      </p:grpSp>
      <p:grpSp>
        <p:nvGrpSpPr>
          <p:cNvPr id="101" name="Google Shape;3158;p169">
            <a:extLst>
              <a:ext uri="{FF2B5EF4-FFF2-40B4-BE49-F238E27FC236}">
                <a16:creationId xmlns:a16="http://schemas.microsoft.com/office/drawing/2014/main" id="{CE1EACAB-3D54-B5E2-C49F-A973F11414A6}"/>
              </a:ext>
            </a:extLst>
          </p:cNvPr>
          <p:cNvGrpSpPr/>
          <p:nvPr/>
        </p:nvGrpSpPr>
        <p:grpSpPr>
          <a:xfrm>
            <a:off x="3420262" y="774379"/>
            <a:ext cx="954751" cy="64703"/>
            <a:chOff x="2521850" y="1810250"/>
            <a:chExt cx="540225" cy="34025"/>
          </a:xfrm>
        </p:grpSpPr>
        <p:sp>
          <p:nvSpPr>
            <p:cNvPr id="109" name="Google Shape;3159;p169">
              <a:extLst>
                <a:ext uri="{FF2B5EF4-FFF2-40B4-BE49-F238E27FC236}">
                  <a16:creationId xmlns:a16="http://schemas.microsoft.com/office/drawing/2014/main" id="{BFEF5C26-B7CB-3395-5159-9D8198B53146}"/>
                </a:ext>
              </a:extLst>
            </p:cNvPr>
            <p:cNvSpPr/>
            <p:nvPr/>
          </p:nvSpPr>
          <p:spPr>
            <a:xfrm>
              <a:off x="3022550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160;p169">
              <a:extLst>
                <a:ext uri="{FF2B5EF4-FFF2-40B4-BE49-F238E27FC236}">
                  <a16:creationId xmlns:a16="http://schemas.microsoft.com/office/drawing/2014/main" id="{67E9CAA0-5F57-A169-FF80-B4D44070EB46}"/>
                </a:ext>
              </a:extLst>
            </p:cNvPr>
            <p:cNvSpPr/>
            <p:nvPr/>
          </p:nvSpPr>
          <p:spPr>
            <a:xfrm>
              <a:off x="296685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161;p169">
              <a:extLst>
                <a:ext uri="{FF2B5EF4-FFF2-40B4-BE49-F238E27FC236}">
                  <a16:creationId xmlns:a16="http://schemas.microsoft.com/office/drawing/2014/main" id="{96BC1E01-3D20-3DF9-FFFA-872F4959A119}"/>
                </a:ext>
              </a:extLst>
            </p:cNvPr>
            <p:cNvSpPr/>
            <p:nvPr/>
          </p:nvSpPr>
          <p:spPr>
            <a:xfrm>
              <a:off x="29111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162;p169">
              <a:extLst>
                <a:ext uri="{FF2B5EF4-FFF2-40B4-BE49-F238E27FC236}">
                  <a16:creationId xmlns:a16="http://schemas.microsoft.com/office/drawing/2014/main" id="{3DA3D43E-FBBD-451A-1E6D-4E80BCA7396C}"/>
                </a:ext>
              </a:extLst>
            </p:cNvPr>
            <p:cNvSpPr/>
            <p:nvPr/>
          </p:nvSpPr>
          <p:spPr>
            <a:xfrm>
              <a:off x="28556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163;p169">
              <a:extLst>
                <a:ext uri="{FF2B5EF4-FFF2-40B4-BE49-F238E27FC236}">
                  <a16:creationId xmlns:a16="http://schemas.microsoft.com/office/drawing/2014/main" id="{907319BC-C50E-A558-9C46-634A856CFFAA}"/>
                </a:ext>
              </a:extLst>
            </p:cNvPr>
            <p:cNvSpPr/>
            <p:nvPr/>
          </p:nvSpPr>
          <p:spPr>
            <a:xfrm>
              <a:off x="27998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164;p169">
              <a:extLst>
                <a:ext uri="{FF2B5EF4-FFF2-40B4-BE49-F238E27FC236}">
                  <a16:creationId xmlns:a16="http://schemas.microsoft.com/office/drawing/2014/main" id="{02BE0128-6A65-AED5-2889-866B2524623B}"/>
                </a:ext>
              </a:extLst>
            </p:cNvPr>
            <p:cNvSpPr/>
            <p:nvPr/>
          </p:nvSpPr>
          <p:spPr>
            <a:xfrm>
              <a:off x="2744350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165;p169">
              <a:extLst>
                <a:ext uri="{FF2B5EF4-FFF2-40B4-BE49-F238E27FC236}">
                  <a16:creationId xmlns:a16="http://schemas.microsoft.com/office/drawing/2014/main" id="{1631987A-12B5-7E6A-2EDC-71FA7950DC30}"/>
                </a:ext>
              </a:extLst>
            </p:cNvPr>
            <p:cNvSpPr/>
            <p:nvPr/>
          </p:nvSpPr>
          <p:spPr>
            <a:xfrm>
              <a:off x="26886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166;p169">
              <a:extLst>
                <a:ext uri="{FF2B5EF4-FFF2-40B4-BE49-F238E27FC236}">
                  <a16:creationId xmlns:a16="http://schemas.microsoft.com/office/drawing/2014/main" id="{D976244B-76D2-6252-5A37-23EFD856E1BC}"/>
                </a:ext>
              </a:extLst>
            </p:cNvPr>
            <p:cNvSpPr/>
            <p:nvPr/>
          </p:nvSpPr>
          <p:spPr>
            <a:xfrm>
              <a:off x="26329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167;p169">
              <a:extLst>
                <a:ext uri="{FF2B5EF4-FFF2-40B4-BE49-F238E27FC236}">
                  <a16:creationId xmlns:a16="http://schemas.microsoft.com/office/drawing/2014/main" id="{06328367-BE77-051D-D362-C3BA5FC5C339}"/>
                </a:ext>
              </a:extLst>
            </p:cNvPr>
            <p:cNvSpPr/>
            <p:nvPr/>
          </p:nvSpPr>
          <p:spPr>
            <a:xfrm>
              <a:off x="25773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168;p169">
              <a:extLst>
                <a:ext uri="{FF2B5EF4-FFF2-40B4-BE49-F238E27FC236}">
                  <a16:creationId xmlns:a16="http://schemas.microsoft.com/office/drawing/2014/main" id="{3B57C2AF-2497-D8F5-15FF-0CF6892C5DF3}"/>
                </a:ext>
              </a:extLst>
            </p:cNvPr>
            <p:cNvSpPr/>
            <p:nvPr/>
          </p:nvSpPr>
          <p:spPr>
            <a:xfrm>
              <a:off x="2521850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-1" y="235940"/>
            <a:ext cx="4640833" cy="463601"/>
            <a:chOff x="-1" y="121608"/>
            <a:chExt cx="5785351" cy="577934"/>
          </a:xfrm>
        </p:grpSpPr>
        <p:sp>
          <p:nvSpPr>
            <p:cNvPr id="105" name="Pentagon 104"/>
            <p:cNvSpPr/>
            <p:nvPr/>
          </p:nvSpPr>
          <p:spPr>
            <a:xfrm>
              <a:off x="-1" y="123478"/>
              <a:ext cx="5785351" cy="576064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11150" y="121608"/>
              <a:ext cx="5163047" cy="575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3. </a:t>
              </a:r>
              <a:r>
                <a:rPr lang="en-US" sz="2400" b="1" dirty="0" err="1">
                  <a:solidFill>
                    <a:schemeClr val="bg1"/>
                  </a:solidFill>
                </a:rPr>
                <a:t>Karakter</a:t>
              </a:r>
              <a:r>
                <a:rPr lang="en-US" sz="2400" b="1" dirty="0">
                  <a:solidFill>
                    <a:schemeClr val="bg1"/>
                  </a:solidFill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</a:rPr>
                <a:t>Profesi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-295889" y="931704"/>
            <a:ext cx="5981573" cy="497046"/>
            <a:chOff x="-333216" y="841926"/>
            <a:chExt cx="5981573" cy="497046"/>
          </a:xfrm>
        </p:grpSpPr>
        <p:sp>
          <p:nvSpPr>
            <p:cNvPr id="127" name="Rectangle 126"/>
            <p:cNvSpPr/>
            <p:nvPr/>
          </p:nvSpPr>
          <p:spPr>
            <a:xfrm>
              <a:off x="-333216" y="841926"/>
              <a:ext cx="59815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err="1"/>
                <a:t>Karakteristik</a:t>
              </a:r>
              <a:r>
                <a:rPr lang="en-US" b="1" dirty="0"/>
                <a:t> </a:t>
              </a:r>
              <a:r>
                <a:rPr lang="en-US" b="1" dirty="0" err="1"/>
                <a:t>pekerjaan</a:t>
              </a:r>
              <a:r>
                <a:rPr lang="en-US" b="1" dirty="0"/>
                <a:t> </a:t>
              </a:r>
              <a:r>
                <a:rPr lang="en-US" b="1" dirty="0" err="1"/>
                <a:t>dikatakan</a:t>
              </a:r>
              <a:r>
                <a:rPr lang="en-US" b="1" dirty="0"/>
                <a:t> </a:t>
              </a:r>
              <a:r>
                <a:rPr lang="en-US" b="1" dirty="0" err="1"/>
                <a:t>sebagai</a:t>
              </a:r>
              <a:r>
                <a:rPr lang="en-US" b="1" dirty="0"/>
                <a:t> </a:t>
              </a:r>
              <a:r>
                <a:rPr lang="en-US" b="1" dirty="0" err="1"/>
                <a:t>profesi</a:t>
              </a:r>
              <a:endParaRPr lang="id-ID" b="1" dirty="0"/>
            </a:p>
          </p:txBody>
        </p:sp>
        <p:cxnSp>
          <p:nvCxnSpPr>
            <p:cNvPr id="128" name="Straight Connector 127"/>
            <p:cNvCxnSpPr>
              <a:cxnSpLocks/>
            </p:cNvCxnSpPr>
            <p:nvPr/>
          </p:nvCxnSpPr>
          <p:spPr>
            <a:xfrm>
              <a:off x="260392" y="1338972"/>
              <a:ext cx="4731481" cy="0"/>
            </a:xfrm>
            <a:prstGeom prst="line">
              <a:avLst/>
            </a:prstGeom>
            <a:ln w="15875">
              <a:solidFill>
                <a:srgbClr val="F1592A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5D5A2EF-B931-4219-200B-08E652E080A9}"/>
              </a:ext>
            </a:extLst>
          </p:cNvPr>
          <p:cNvSpPr txBox="1"/>
          <p:nvPr/>
        </p:nvSpPr>
        <p:spPr>
          <a:xfrm>
            <a:off x="7162800" y="2404094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6541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2" grpId="0"/>
      <p:bldP spid="104" grpId="0"/>
      <p:bldP spid="106" grpId="0"/>
      <p:bldP spid="108" grpId="0"/>
      <p:bldP spid="110" grpId="0"/>
      <p:bldP spid="112" grpId="0"/>
      <p:bldP spid="1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C4F2A729-483C-452A-3CCA-AEC34ABDB4CD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96637114-9F7A-CF31-4E78-07D9129E778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27" name="Google Shape;4623;p169">
                <a:extLst>
                  <a:ext uri="{FF2B5EF4-FFF2-40B4-BE49-F238E27FC236}">
                    <a16:creationId xmlns:a16="http://schemas.microsoft.com/office/drawing/2014/main" id="{762A2268-F305-A602-D261-424291E2C0BB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624;p169">
                <a:extLst>
                  <a:ext uri="{FF2B5EF4-FFF2-40B4-BE49-F238E27FC236}">
                    <a16:creationId xmlns:a16="http://schemas.microsoft.com/office/drawing/2014/main" id="{244D6B6E-17BF-2CAD-3276-FE178F6B063D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625;p169">
              <a:extLst>
                <a:ext uri="{FF2B5EF4-FFF2-40B4-BE49-F238E27FC236}">
                  <a16:creationId xmlns:a16="http://schemas.microsoft.com/office/drawing/2014/main" id="{B2818DAB-09DD-6CCE-8921-8B060A23A4E9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626;p169">
              <a:extLst>
                <a:ext uri="{FF2B5EF4-FFF2-40B4-BE49-F238E27FC236}">
                  <a16:creationId xmlns:a16="http://schemas.microsoft.com/office/drawing/2014/main" id="{6864949F-B945-D853-B2A3-1A569F6D5F0A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FEB1FF2-BFCD-2DCF-8F5E-95553B1E819F}"/>
              </a:ext>
            </a:extLst>
          </p:cNvPr>
          <p:cNvSpPr/>
          <p:nvPr/>
        </p:nvSpPr>
        <p:spPr>
          <a:xfrm>
            <a:off x="2051257" y="1612016"/>
            <a:ext cx="2387698" cy="3924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i="1" dirty="0">
                <a:solidFill>
                  <a:srgbClr val="31414D"/>
                </a:solidFill>
              </a:rPr>
              <a:t>Programmer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168D567-0A75-3296-C518-9FD827DE9962}"/>
              </a:ext>
            </a:extLst>
          </p:cNvPr>
          <p:cNvSpPr/>
          <p:nvPr/>
        </p:nvSpPr>
        <p:spPr>
          <a:xfrm>
            <a:off x="2060949" y="2102154"/>
            <a:ext cx="2378670" cy="39249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Konsultan</a:t>
            </a:r>
            <a:r>
              <a:rPr lang="en-ID" sz="1400" b="1" dirty="0">
                <a:solidFill>
                  <a:srgbClr val="31414D"/>
                </a:solidFill>
              </a:rPr>
              <a:t> IT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5A47E58-B931-9E07-7AA0-D2A07D9F2F40}"/>
              </a:ext>
            </a:extLst>
          </p:cNvPr>
          <p:cNvSpPr/>
          <p:nvPr/>
        </p:nvSpPr>
        <p:spPr>
          <a:xfrm>
            <a:off x="2060949" y="2559354"/>
            <a:ext cx="2378670" cy="39249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Analis</a:t>
            </a:r>
            <a:r>
              <a:rPr lang="en-ID" sz="1400" b="1" dirty="0">
                <a:solidFill>
                  <a:srgbClr val="31414D"/>
                </a:solidFill>
              </a:rPr>
              <a:t> </a:t>
            </a:r>
            <a:r>
              <a:rPr lang="en-ID" sz="1400" b="1" dirty="0" err="1">
                <a:solidFill>
                  <a:srgbClr val="31414D"/>
                </a:solidFill>
              </a:rPr>
              <a:t>sistem</a:t>
            </a:r>
            <a:endParaRPr lang="en-ID" sz="1400" b="1" dirty="0">
              <a:solidFill>
                <a:srgbClr val="31414D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67B71D-EE50-D170-773A-BDAEB2F75497}"/>
              </a:ext>
            </a:extLst>
          </p:cNvPr>
          <p:cNvSpPr/>
          <p:nvPr/>
        </p:nvSpPr>
        <p:spPr>
          <a:xfrm>
            <a:off x="4748188" y="1612016"/>
            <a:ext cx="2387698" cy="39249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400" b="1" i="1" dirty="0">
                <a:solidFill>
                  <a:srgbClr val="31414D"/>
                </a:solidFill>
              </a:rPr>
              <a:t>Database engineer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51367E8-4C70-886E-61A6-921DB40B34C2}"/>
              </a:ext>
            </a:extLst>
          </p:cNvPr>
          <p:cNvSpPr/>
          <p:nvPr/>
        </p:nvSpPr>
        <p:spPr>
          <a:xfrm>
            <a:off x="4748187" y="2102154"/>
            <a:ext cx="2387697" cy="39249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400" b="1" i="1" dirty="0">
                <a:solidFill>
                  <a:srgbClr val="31414D"/>
                </a:solidFill>
              </a:rPr>
              <a:t>Web engineer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CF9AF24-88AF-AA46-361E-021C7538222C}"/>
              </a:ext>
            </a:extLst>
          </p:cNvPr>
          <p:cNvSpPr/>
          <p:nvPr/>
        </p:nvSpPr>
        <p:spPr>
          <a:xfrm>
            <a:off x="4748188" y="2559354"/>
            <a:ext cx="2387696" cy="39249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1400" b="1" i="1" dirty="0">
                <a:solidFill>
                  <a:srgbClr val="31414D"/>
                </a:solidFill>
              </a:rPr>
              <a:t>Game developer</a:t>
            </a:r>
            <a:endParaRPr lang="en-ID" sz="1400" b="1" i="1" dirty="0">
              <a:solidFill>
                <a:srgbClr val="31414D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114961" y="854793"/>
            <a:ext cx="6953639" cy="378611"/>
            <a:chOff x="-757463" y="855565"/>
            <a:chExt cx="6953639" cy="378611"/>
          </a:xfrm>
        </p:grpSpPr>
        <p:sp>
          <p:nvSpPr>
            <p:cNvPr id="54" name="Rectangle 53"/>
            <p:cNvSpPr/>
            <p:nvPr/>
          </p:nvSpPr>
          <p:spPr>
            <a:xfrm>
              <a:off x="-757463" y="855565"/>
              <a:ext cx="67225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err="1"/>
                <a:t>Profesi</a:t>
              </a:r>
              <a:r>
                <a:rPr lang="en-US" b="1" dirty="0"/>
                <a:t> </a:t>
              </a:r>
              <a:r>
                <a:rPr lang="en-US" b="1" dirty="0" err="1"/>
                <a:t>pekerjaan</a:t>
              </a:r>
              <a:r>
                <a:rPr lang="en-US" b="1" dirty="0"/>
                <a:t> di </a:t>
              </a:r>
              <a:r>
                <a:rPr lang="en-US" b="1" dirty="0" err="1"/>
                <a:t>bidang</a:t>
              </a:r>
              <a:r>
                <a:rPr lang="en-US" b="1" dirty="0"/>
                <a:t> </a:t>
              </a:r>
              <a:r>
                <a:rPr lang="en-US" b="1" dirty="0" err="1"/>
                <a:t>pengembangan</a:t>
              </a:r>
              <a:r>
                <a:rPr lang="en-US" b="1" dirty="0"/>
                <a:t> </a:t>
              </a:r>
              <a:r>
                <a:rPr lang="en-US" b="1" dirty="0" err="1"/>
                <a:t>perangkat</a:t>
              </a:r>
              <a:r>
                <a:rPr lang="en-US" b="1" dirty="0"/>
                <a:t> </a:t>
              </a:r>
              <a:r>
                <a:rPr lang="en-US" b="1" dirty="0" err="1"/>
                <a:t>lunak</a:t>
              </a:r>
              <a:r>
                <a:rPr lang="en-US" b="1" dirty="0"/>
                <a:t> dan </a:t>
              </a:r>
              <a:r>
                <a:rPr lang="en-US" b="1" dirty="0" err="1"/>
                <a:t>gim</a:t>
              </a:r>
              <a:endParaRPr lang="id-ID" b="1" dirty="0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-643824" y="1234176"/>
              <a:ext cx="6840000" cy="0"/>
            </a:xfrm>
            <a:prstGeom prst="line">
              <a:avLst/>
            </a:prstGeom>
            <a:ln w="15875">
              <a:solidFill>
                <a:srgbClr val="EE1B2C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oogle Shape;3158;p169">
            <a:extLst>
              <a:ext uri="{FF2B5EF4-FFF2-40B4-BE49-F238E27FC236}">
                <a16:creationId xmlns:a16="http://schemas.microsoft.com/office/drawing/2014/main" id="{311FE252-CF5E-4A9F-C830-C1E03958837A}"/>
              </a:ext>
            </a:extLst>
          </p:cNvPr>
          <p:cNvGrpSpPr/>
          <p:nvPr/>
        </p:nvGrpSpPr>
        <p:grpSpPr>
          <a:xfrm>
            <a:off x="6486531" y="790090"/>
            <a:ext cx="894451" cy="64703"/>
            <a:chOff x="2521850" y="1810250"/>
            <a:chExt cx="540225" cy="34025"/>
          </a:xfrm>
        </p:grpSpPr>
        <p:sp>
          <p:nvSpPr>
            <p:cNvPr id="9" name="Google Shape;3159;p169">
              <a:extLst>
                <a:ext uri="{FF2B5EF4-FFF2-40B4-BE49-F238E27FC236}">
                  <a16:creationId xmlns:a16="http://schemas.microsoft.com/office/drawing/2014/main" id="{BFBCE01D-3EEF-0541-A69E-3889F2A62F2B}"/>
                </a:ext>
              </a:extLst>
            </p:cNvPr>
            <p:cNvSpPr/>
            <p:nvPr/>
          </p:nvSpPr>
          <p:spPr>
            <a:xfrm>
              <a:off x="3022550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160;p169">
              <a:extLst>
                <a:ext uri="{FF2B5EF4-FFF2-40B4-BE49-F238E27FC236}">
                  <a16:creationId xmlns:a16="http://schemas.microsoft.com/office/drawing/2014/main" id="{1D2266BB-D1ED-BFAB-D578-474F634A2B18}"/>
                </a:ext>
              </a:extLst>
            </p:cNvPr>
            <p:cNvSpPr/>
            <p:nvPr/>
          </p:nvSpPr>
          <p:spPr>
            <a:xfrm>
              <a:off x="296685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161;p169">
              <a:extLst>
                <a:ext uri="{FF2B5EF4-FFF2-40B4-BE49-F238E27FC236}">
                  <a16:creationId xmlns:a16="http://schemas.microsoft.com/office/drawing/2014/main" id="{BEAD0825-1762-6361-74AD-AD0A15435CB8}"/>
                </a:ext>
              </a:extLst>
            </p:cNvPr>
            <p:cNvSpPr/>
            <p:nvPr/>
          </p:nvSpPr>
          <p:spPr>
            <a:xfrm>
              <a:off x="29111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162;p169">
              <a:extLst>
                <a:ext uri="{FF2B5EF4-FFF2-40B4-BE49-F238E27FC236}">
                  <a16:creationId xmlns:a16="http://schemas.microsoft.com/office/drawing/2014/main" id="{31F6761F-7AB0-71B7-C54F-703B80E89674}"/>
                </a:ext>
              </a:extLst>
            </p:cNvPr>
            <p:cNvSpPr/>
            <p:nvPr/>
          </p:nvSpPr>
          <p:spPr>
            <a:xfrm>
              <a:off x="28556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163;p169">
              <a:extLst>
                <a:ext uri="{FF2B5EF4-FFF2-40B4-BE49-F238E27FC236}">
                  <a16:creationId xmlns:a16="http://schemas.microsoft.com/office/drawing/2014/main" id="{A3382394-B653-353C-C364-D35017ADE704}"/>
                </a:ext>
              </a:extLst>
            </p:cNvPr>
            <p:cNvSpPr/>
            <p:nvPr/>
          </p:nvSpPr>
          <p:spPr>
            <a:xfrm>
              <a:off x="27998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164;p169">
              <a:extLst>
                <a:ext uri="{FF2B5EF4-FFF2-40B4-BE49-F238E27FC236}">
                  <a16:creationId xmlns:a16="http://schemas.microsoft.com/office/drawing/2014/main" id="{70DD0E3A-2C2D-EE19-3F18-65FAA5AC15D3}"/>
                </a:ext>
              </a:extLst>
            </p:cNvPr>
            <p:cNvSpPr/>
            <p:nvPr/>
          </p:nvSpPr>
          <p:spPr>
            <a:xfrm>
              <a:off x="2744350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165;p169">
              <a:extLst>
                <a:ext uri="{FF2B5EF4-FFF2-40B4-BE49-F238E27FC236}">
                  <a16:creationId xmlns:a16="http://schemas.microsoft.com/office/drawing/2014/main" id="{D7743EAD-CBB7-6C06-EB00-D61978C086F6}"/>
                </a:ext>
              </a:extLst>
            </p:cNvPr>
            <p:cNvSpPr/>
            <p:nvPr/>
          </p:nvSpPr>
          <p:spPr>
            <a:xfrm>
              <a:off x="26886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66;p169">
              <a:extLst>
                <a:ext uri="{FF2B5EF4-FFF2-40B4-BE49-F238E27FC236}">
                  <a16:creationId xmlns:a16="http://schemas.microsoft.com/office/drawing/2014/main" id="{F4C80749-6C21-31EB-269C-CFD84808D7F7}"/>
                </a:ext>
              </a:extLst>
            </p:cNvPr>
            <p:cNvSpPr/>
            <p:nvPr/>
          </p:nvSpPr>
          <p:spPr>
            <a:xfrm>
              <a:off x="26329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167;p169">
              <a:extLst>
                <a:ext uri="{FF2B5EF4-FFF2-40B4-BE49-F238E27FC236}">
                  <a16:creationId xmlns:a16="http://schemas.microsoft.com/office/drawing/2014/main" id="{CE5B6677-2A92-BFD3-B602-BF9F7707EE23}"/>
                </a:ext>
              </a:extLst>
            </p:cNvPr>
            <p:cNvSpPr/>
            <p:nvPr/>
          </p:nvSpPr>
          <p:spPr>
            <a:xfrm>
              <a:off x="25773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168;p169">
              <a:extLst>
                <a:ext uri="{FF2B5EF4-FFF2-40B4-BE49-F238E27FC236}">
                  <a16:creationId xmlns:a16="http://schemas.microsoft.com/office/drawing/2014/main" id="{52D6FD90-EA96-83C4-75DC-5E1FD22829F5}"/>
                </a:ext>
              </a:extLst>
            </p:cNvPr>
            <p:cNvSpPr/>
            <p:nvPr/>
          </p:nvSpPr>
          <p:spPr>
            <a:xfrm>
              <a:off x="2521850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Pentagon 104">
            <a:extLst>
              <a:ext uri="{FF2B5EF4-FFF2-40B4-BE49-F238E27FC236}">
                <a16:creationId xmlns:a16="http://schemas.microsoft.com/office/drawing/2014/main" id="{5451407A-F062-0A14-EACA-160F57AAD769}"/>
              </a:ext>
            </a:extLst>
          </p:cNvPr>
          <p:cNvSpPr/>
          <p:nvPr/>
        </p:nvSpPr>
        <p:spPr>
          <a:xfrm>
            <a:off x="-2" y="237440"/>
            <a:ext cx="7560000" cy="462101"/>
          </a:xfrm>
          <a:prstGeom prst="homePlat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lphaUcPeriod" startAt="5"/>
            </a:pPr>
            <a:endParaRPr lang="id-ID" sz="2400" b="1" dirty="0"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6862F-0103-C89D-212D-2BA4EBE955E2}"/>
              </a:ext>
            </a:extLst>
          </p:cNvPr>
          <p:cNvSpPr/>
          <p:nvPr/>
        </p:nvSpPr>
        <p:spPr>
          <a:xfrm>
            <a:off x="24319" y="247380"/>
            <a:ext cx="7403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4. </a:t>
            </a:r>
            <a:r>
              <a:rPr lang="en-US" sz="2000" b="1" dirty="0" err="1">
                <a:solidFill>
                  <a:schemeClr val="bg1"/>
                </a:solidFill>
              </a:rPr>
              <a:t>Profesi</a:t>
            </a:r>
            <a:r>
              <a:rPr lang="en-US" sz="2000" b="1" dirty="0">
                <a:solidFill>
                  <a:schemeClr val="bg1"/>
                </a:solidFill>
              </a:rPr>
              <a:t> dalam </a:t>
            </a:r>
            <a:r>
              <a:rPr lang="en-US" sz="2000" b="1" dirty="0" err="1">
                <a:solidFill>
                  <a:schemeClr val="bg1"/>
                </a:solidFill>
              </a:rPr>
              <a:t>Bidang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Pengembangan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Perangakat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Lunak</a:t>
            </a:r>
            <a:r>
              <a:rPr lang="en-US" sz="2000" b="1" dirty="0">
                <a:solidFill>
                  <a:schemeClr val="bg1"/>
                </a:solidFill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</a:rPr>
              <a:t>Gim</a:t>
            </a:r>
            <a:endParaRPr lang="id-ID" sz="2000" b="1" dirty="0">
              <a:solidFill>
                <a:schemeClr val="bg1"/>
              </a:solidFill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0C83C0C7-637D-0A6A-C688-E696E4D4400A}"/>
              </a:ext>
            </a:extLst>
          </p:cNvPr>
          <p:cNvSpPr/>
          <p:nvPr/>
        </p:nvSpPr>
        <p:spPr>
          <a:xfrm>
            <a:off x="2051257" y="3013968"/>
            <a:ext cx="2378670" cy="392498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dirty="0" err="1">
                <a:solidFill>
                  <a:srgbClr val="31414D"/>
                </a:solidFill>
              </a:rPr>
              <a:t>Analis</a:t>
            </a:r>
            <a:r>
              <a:rPr lang="en-ID" sz="1400" b="1" dirty="0">
                <a:solidFill>
                  <a:srgbClr val="31414D"/>
                </a:solidFill>
              </a:rPr>
              <a:t> data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A62627A-9A3D-926F-CFA2-0FDC82003785}"/>
              </a:ext>
            </a:extLst>
          </p:cNvPr>
          <p:cNvSpPr/>
          <p:nvPr/>
        </p:nvSpPr>
        <p:spPr>
          <a:xfrm>
            <a:off x="2051257" y="3471168"/>
            <a:ext cx="2378670" cy="39249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i="1" dirty="0">
                <a:solidFill>
                  <a:srgbClr val="31414D"/>
                </a:solidFill>
              </a:rPr>
              <a:t>Digital marketer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6795B6F-8AA8-AD3C-60B4-ED21805EDF04}"/>
              </a:ext>
            </a:extLst>
          </p:cNvPr>
          <p:cNvSpPr/>
          <p:nvPr/>
        </p:nvSpPr>
        <p:spPr>
          <a:xfrm>
            <a:off x="4738495" y="3013968"/>
            <a:ext cx="2387697" cy="39249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400" b="1" i="1" dirty="0">
                <a:solidFill>
                  <a:srgbClr val="31414D"/>
                </a:solidFill>
              </a:rPr>
              <a:t>User Interface </a:t>
            </a:r>
            <a:r>
              <a:rPr lang="en-ID" sz="1400" b="1" dirty="0">
                <a:solidFill>
                  <a:srgbClr val="31414D"/>
                </a:solidFill>
              </a:rPr>
              <a:t>(UI)</a:t>
            </a:r>
            <a:r>
              <a:rPr lang="en-ID" sz="1400" b="1" i="1" dirty="0">
                <a:solidFill>
                  <a:srgbClr val="31414D"/>
                </a:solidFill>
              </a:rPr>
              <a:t> designer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98533ED9-C6B4-7D90-E123-EECD1EEDF45B}"/>
              </a:ext>
            </a:extLst>
          </p:cNvPr>
          <p:cNvSpPr/>
          <p:nvPr/>
        </p:nvSpPr>
        <p:spPr>
          <a:xfrm>
            <a:off x="4738496" y="3471168"/>
            <a:ext cx="2387696" cy="39249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ID" sz="1200" b="1" i="1" dirty="0">
                <a:solidFill>
                  <a:srgbClr val="31414D"/>
                </a:solidFill>
              </a:rPr>
              <a:t>User Experience </a:t>
            </a:r>
            <a:r>
              <a:rPr lang="en-ID" sz="1200" b="1" dirty="0">
                <a:solidFill>
                  <a:srgbClr val="31414D"/>
                </a:solidFill>
              </a:rPr>
              <a:t>(UX) </a:t>
            </a:r>
            <a:r>
              <a:rPr lang="en-ID" sz="1200" b="1" i="1" dirty="0">
                <a:solidFill>
                  <a:srgbClr val="31414D"/>
                </a:solidFill>
              </a:rPr>
              <a:t>designer</a:t>
            </a:r>
            <a:endParaRPr lang="en-ID" sz="1200" b="1" dirty="0">
              <a:solidFill>
                <a:srgbClr val="31414D"/>
              </a:solidFill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34364AB2-38E2-1B42-8731-32376591EC19}"/>
              </a:ext>
            </a:extLst>
          </p:cNvPr>
          <p:cNvSpPr/>
          <p:nvPr/>
        </p:nvSpPr>
        <p:spPr>
          <a:xfrm>
            <a:off x="3399896" y="3973900"/>
            <a:ext cx="2378670" cy="39249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400" b="1" i="1" dirty="0">
                <a:solidFill>
                  <a:srgbClr val="31414D"/>
                </a:solidFill>
              </a:rPr>
              <a:t>Intelligent system developer</a:t>
            </a:r>
          </a:p>
        </p:txBody>
      </p:sp>
    </p:spTree>
    <p:extLst>
      <p:ext uri="{BB962C8B-B14F-4D97-AF65-F5344CB8AC3E}">
        <p14:creationId xmlns:p14="http://schemas.microsoft.com/office/powerpoint/2010/main" val="30240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3" grpId="0" animBg="1"/>
      <p:bldP spid="34" grpId="0" animBg="1"/>
      <p:bldP spid="36" grpId="0" animBg="1"/>
      <p:bldP spid="38" grpId="0" animBg="1"/>
      <p:bldP spid="66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358926B-CE23-FAE5-E4C2-BC19E5CCF213}"/>
              </a:ext>
            </a:extLst>
          </p:cNvPr>
          <p:cNvSpPr/>
          <p:nvPr/>
        </p:nvSpPr>
        <p:spPr>
          <a:xfrm>
            <a:off x="457200" y="1621646"/>
            <a:ext cx="4497785" cy="12549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 r="9866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539885" y="1791601"/>
            <a:ext cx="441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>
                <a:solidFill>
                  <a:srgbClr val="242021"/>
                </a:solidFill>
              </a:rPr>
              <a:t>P</a:t>
            </a:r>
            <a:r>
              <a:rPr lang="en-ID" dirty="0" err="1"/>
              <a:t>rofesi</a:t>
            </a:r>
            <a:r>
              <a:rPr lang="en-ID" dirty="0"/>
              <a:t> yang </a:t>
            </a:r>
            <a:r>
              <a:rPr lang="en-ID" dirty="0" err="1"/>
              <a:t>bertanggung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pembuatan</a:t>
            </a:r>
            <a:r>
              <a:rPr lang="en-ID" dirty="0"/>
              <a:t> program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penulisan</a:t>
            </a:r>
            <a:r>
              <a:rPr lang="en-ID" dirty="0"/>
              <a:t> </a:t>
            </a:r>
            <a:r>
              <a:rPr lang="en-ID" dirty="0" err="1"/>
              <a:t>kode-kode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pemrograman</a:t>
            </a:r>
            <a:r>
              <a:rPr lang="en-ID" dirty="0"/>
              <a:t> </a:t>
            </a:r>
            <a:r>
              <a:rPr lang="en-ID" dirty="0" err="1"/>
              <a:t>tertentu</a:t>
            </a:r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i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Programmer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</a:t>
              </a:r>
              <a:endParaRPr lang="id-ID" sz="2400" b="1" dirty="0"/>
            </a:p>
          </p:txBody>
        </p:sp>
      </p:grpSp>
      <p:sp>
        <p:nvSpPr>
          <p:cNvPr id="9" name="Pentagon 104">
            <a:extLst>
              <a:ext uri="{FF2B5EF4-FFF2-40B4-BE49-F238E27FC236}">
                <a16:creationId xmlns:a16="http://schemas.microsoft.com/office/drawing/2014/main" id="{78AE9588-6FD2-922B-4FBC-80A3D0B0319D}"/>
              </a:ext>
            </a:extLst>
          </p:cNvPr>
          <p:cNvSpPr/>
          <p:nvPr/>
        </p:nvSpPr>
        <p:spPr>
          <a:xfrm>
            <a:off x="-2" y="237440"/>
            <a:ext cx="7560000" cy="462101"/>
          </a:xfrm>
          <a:prstGeom prst="homePlat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lphaUcPeriod" startAt="5"/>
            </a:pPr>
            <a:endParaRPr lang="id-ID" sz="2400" b="1" dirty="0"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10452A-063F-CB44-13F2-17B32EAF6408}"/>
              </a:ext>
            </a:extLst>
          </p:cNvPr>
          <p:cNvSpPr/>
          <p:nvPr/>
        </p:nvSpPr>
        <p:spPr>
          <a:xfrm>
            <a:off x="24319" y="247380"/>
            <a:ext cx="7403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4. </a:t>
            </a:r>
            <a:r>
              <a:rPr lang="en-US" sz="2000" b="1" dirty="0" err="1">
                <a:solidFill>
                  <a:schemeClr val="bg1"/>
                </a:solidFill>
              </a:rPr>
              <a:t>Profesi</a:t>
            </a:r>
            <a:r>
              <a:rPr lang="en-US" sz="2000" b="1" dirty="0">
                <a:solidFill>
                  <a:schemeClr val="bg1"/>
                </a:solidFill>
              </a:rPr>
              <a:t> dalam </a:t>
            </a:r>
            <a:r>
              <a:rPr lang="en-US" sz="2000" b="1" dirty="0" err="1">
                <a:solidFill>
                  <a:schemeClr val="bg1"/>
                </a:solidFill>
              </a:rPr>
              <a:t>Bidang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Pengembangan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Perangakat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Lunak</a:t>
            </a:r>
            <a:r>
              <a:rPr lang="en-US" sz="2000" b="1" dirty="0">
                <a:solidFill>
                  <a:schemeClr val="bg1"/>
                </a:solidFill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</a:rPr>
              <a:t>Gim</a:t>
            </a:r>
            <a:endParaRPr lang="id-ID" sz="2000" b="1" dirty="0">
              <a:solidFill>
                <a:schemeClr val="bg1"/>
              </a:solidFill>
            </a:endParaRPr>
          </a:p>
        </p:txBody>
      </p:sp>
      <p:grpSp>
        <p:nvGrpSpPr>
          <p:cNvPr id="11" name="Google Shape;3158;p169">
            <a:extLst>
              <a:ext uri="{FF2B5EF4-FFF2-40B4-BE49-F238E27FC236}">
                <a16:creationId xmlns:a16="http://schemas.microsoft.com/office/drawing/2014/main" id="{E348B31B-80B5-DF04-8AF4-A86EBFACAB27}"/>
              </a:ext>
            </a:extLst>
          </p:cNvPr>
          <p:cNvGrpSpPr/>
          <p:nvPr/>
        </p:nvGrpSpPr>
        <p:grpSpPr>
          <a:xfrm>
            <a:off x="6408486" y="762652"/>
            <a:ext cx="954751" cy="64703"/>
            <a:chOff x="2521850" y="1810250"/>
            <a:chExt cx="540225" cy="34025"/>
          </a:xfrm>
        </p:grpSpPr>
        <p:sp>
          <p:nvSpPr>
            <p:cNvPr id="12" name="Google Shape;3159;p169">
              <a:extLst>
                <a:ext uri="{FF2B5EF4-FFF2-40B4-BE49-F238E27FC236}">
                  <a16:creationId xmlns:a16="http://schemas.microsoft.com/office/drawing/2014/main" id="{A8F7AF40-F05F-5981-72DA-D128B853334A}"/>
                </a:ext>
              </a:extLst>
            </p:cNvPr>
            <p:cNvSpPr/>
            <p:nvPr/>
          </p:nvSpPr>
          <p:spPr>
            <a:xfrm>
              <a:off x="3022550" y="1810250"/>
              <a:ext cx="39525" cy="34025"/>
            </a:xfrm>
            <a:custGeom>
              <a:avLst/>
              <a:gdLst/>
              <a:ahLst/>
              <a:cxnLst/>
              <a:rect l="l" t="t" r="r" b="b"/>
              <a:pathLst>
                <a:path w="1581" h="1361" extrusionOk="0">
                  <a:moveTo>
                    <a:pt x="903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4" y="1299"/>
                    <a:pt x="732" y="1360"/>
                    <a:pt x="898" y="1360"/>
                  </a:cubicBezTo>
                  <a:cubicBezTo>
                    <a:pt x="1246" y="1360"/>
                    <a:pt x="1580" y="1089"/>
                    <a:pt x="1580" y="678"/>
                  </a:cubicBezTo>
                  <a:cubicBezTo>
                    <a:pt x="1580" y="303"/>
                    <a:pt x="1278" y="0"/>
                    <a:pt x="9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160;p169">
              <a:extLst>
                <a:ext uri="{FF2B5EF4-FFF2-40B4-BE49-F238E27FC236}">
                  <a16:creationId xmlns:a16="http://schemas.microsoft.com/office/drawing/2014/main" id="{AC02F85F-2732-307E-1D8F-A6336EE44BD9}"/>
                </a:ext>
              </a:extLst>
            </p:cNvPr>
            <p:cNvSpPr/>
            <p:nvPr/>
          </p:nvSpPr>
          <p:spPr>
            <a:xfrm>
              <a:off x="296685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161;p169">
              <a:extLst>
                <a:ext uri="{FF2B5EF4-FFF2-40B4-BE49-F238E27FC236}">
                  <a16:creationId xmlns:a16="http://schemas.microsoft.com/office/drawing/2014/main" id="{2BA34EBE-040D-2A48-729E-DE1FDB3123D0}"/>
                </a:ext>
              </a:extLst>
            </p:cNvPr>
            <p:cNvSpPr/>
            <p:nvPr/>
          </p:nvSpPr>
          <p:spPr>
            <a:xfrm>
              <a:off x="29111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33" y="1161"/>
                  </a:cubicBezTo>
                  <a:cubicBezTo>
                    <a:pt x="571" y="1299"/>
                    <a:pt x="739" y="1360"/>
                    <a:pt x="905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03"/>
                    <a:pt x="1285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162;p169">
              <a:extLst>
                <a:ext uri="{FF2B5EF4-FFF2-40B4-BE49-F238E27FC236}">
                  <a16:creationId xmlns:a16="http://schemas.microsoft.com/office/drawing/2014/main" id="{2A55A9C4-C1B7-D2EB-F368-CC4800214930}"/>
                </a:ext>
              </a:extLst>
            </p:cNvPr>
            <p:cNvSpPr/>
            <p:nvPr/>
          </p:nvSpPr>
          <p:spPr>
            <a:xfrm>
              <a:off x="28556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163;p169">
              <a:extLst>
                <a:ext uri="{FF2B5EF4-FFF2-40B4-BE49-F238E27FC236}">
                  <a16:creationId xmlns:a16="http://schemas.microsoft.com/office/drawing/2014/main" id="{882E46D4-0079-46F0-E6A7-FEB10322D7A6}"/>
                </a:ext>
              </a:extLst>
            </p:cNvPr>
            <p:cNvSpPr/>
            <p:nvPr/>
          </p:nvSpPr>
          <p:spPr>
            <a:xfrm>
              <a:off x="27998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6" y="1299"/>
                    <a:pt x="736" y="1360"/>
                    <a:pt x="903" y="1360"/>
                  </a:cubicBezTo>
                  <a:cubicBezTo>
                    <a:pt x="1253" y="1360"/>
                    <a:pt x="1587" y="1089"/>
                    <a:pt x="1587" y="678"/>
                  </a:cubicBezTo>
                  <a:cubicBezTo>
                    <a:pt x="1587" y="310"/>
                    <a:pt x="1284" y="0"/>
                    <a:pt x="9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164;p169">
              <a:extLst>
                <a:ext uri="{FF2B5EF4-FFF2-40B4-BE49-F238E27FC236}">
                  <a16:creationId xmlns:a16="http://schemas.microsoft.com/office/drawing/2014/main" id="{F0769B34-91F6-023B-6A4C-1E0322C4F322}"/>
                </a:ext>
              </a:extLst>
            </p:cNvPr>
            <p:cNvSpPr/>
            <p:nvPr/>
          </p:nvSpPr>
          <p:spPr>
            <a:xfrm>
              <a:off x="2744350" y="1810250"/>
              <a:ext cx="39500" cy="34025"/>
            </a:xfrm>
            <a:custGeom>
              <a:avLst/>
              <a:gdLst/>
              <a:ahLst/>
              <a:cxnLst/>
              <a:rect l="l" t="t" r="r" b="b"/>
              <a:pathLst>
                <a:path w="1580" h="1361" extrusionOk="0">
                  <a:moveTo>
                    <a:pt x="902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7" y="1360"/>
                  </a:cubicBezTo>
                  <a:cubicBezTo>
                    <a:pt x="1245" y="1360"/>
                    <a:pt x="1580" y="1089"/>
                    <a:pt x="1580" y="678"/>
                  </a:cubicBezTo>
                  <a:cubicBezTo>
                    <a:pt x="1580" y="310"/>
                    <a:pt x="1277" y="0"/>
                    <a:pt x="902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165;p169">
              <a:extLst>
                <a:ext uri="{FF2B5EF4-FFF2-40B4-BE49-F238E27FC236}">
                  <a16:creationId xmlns:a16="http://schemas.microsoft.com/office/drawing/2014/main" id="{5CC3CB4E-4D84-F25B-A68A-351B0FF52295}"/>
                </a:ext>
              </a:extLst>
            </p:cNvPr>
            <p:cNvSpPr/>
            <p:nvPr/>
          </p:nvSpPr>
          <p:spPr>
            <a:xfrm>
              <a:off x="268862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4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166;p169">
              <a:extLst>
                <a:ext uri="{FF2B5EF4-FFF2-40B4-BE49-F238E27FC236}">
                  <a16:creationId xmlns:a16="http://schemas.microsoft.com/office/drawing/2014/main" id="{41AB4D29-086B-BE42-97FD-9492E984397F}"/>
                </a:ext>
              </a:extLst>
            </p:cNvPr>
            <p:cNvSpPr/>
            <p:nvPr/>
          </p:nvSpPr>
          <p:spPr>
            <a:xfrm>
              <a:off x="2632900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10" y="0"/>
                  </a:moveTo>
                  <a:cubicBezTo>
                    <a:pt x="304" y="0"/>
                    <a:pt x="1" y="736"/>
                    <a:pt x="434" y="1161"/>
                  </a:cubicBezTo>
                  <a:cubicBezTo>
                    <a:pt x="571" y="1299"/>
                    <a:pt x="740" y="1360"/>
                    <a:pt x="905" y="1360"/>
                  </a:cubicBezTo>
                  <a:cubicBezTo>
                    <a:pt x="1253" y="1360"/>
                    <a:pt x="1588" y="1089"/>
                    <a:pt x="1588" y="678"/>
                  </a:cubicBezTo>
                  <a:cubicBezTo>
                    <a:pt x="1588" y="303"/>
                    <a:pt x="1285" y="0"/>
                    <a:pt x="91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167;p169">
              <a:extLst>
                <a:ext uri="{FF2B5EF4-FFF2-40B4-BE49-F238E27FC236}">
                  <a16:creationId xmlns:a16="http://schemas.microsoft.com/office/drawing/2014/main" id="{D43F0220-CE1E-52D1-99D4-6D273CEA7DBD}"/>
                </a:ext>
              </a:extLst>
            </p:cNvPr>
            <p:cNvSpPr/>
            <p:nvPr/>
          </p:nvSpPr>
          <p:spPr>
            <a:xfrm>
              <a:off x="2577375" y="1810250"/>
              <a:ext cx="39700" cy="34025"/>
            </a:xfrm>
            <a:custGeom>
              <a:avLst/>
              <a:gdLst/>
              <a:ahLst/>
              <a:cxnLst/>
              <a:rect l="l" t="t" r="r" b="b"/>
              <a:pathLst>
                <a:path w="1588" h="1361" extrusionOk="0">
                  <a:moveTo>
                    <a:pt x="909" y="0"/>
                  </a:moveTo>
                  <a:cubicBezTo>
                    <a:pt x="303" y="0"/>
                    <a:pt x="1" y="736"/>
                    <a:pt x="426" y="1161"/>
                  </a:cubicBezTo>
                  <a:cubicBezTo>
                    <a:pt x="563" y="1299"/>
                    <a:pt x="733" y="1360"/>
                    <a:pt x="899" y="1360"/>
                  </a:cubicBezTo>
                  <a:cubicBezTo>
                    <a:pt x="1250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168;p169">
              <a:extLst>
                <a:ext uri="{FF2B5EF4-FFF2-40B4-BE49-F238E27FC236}">
                  <a16:creationId xmlns:a16="http://schemas.microsoft.com/office/drawing/2014/main" id="{E41CFF0E-EA28-EC37-D2D2-62FE35B73168}"/>
                </a:ext>
              </a:extLst>
            </p:cNvPr>
            <p:cNvSpPr/>
            <p:nvPr/>
          </p:nvSpPr>
          <p:spPr>
            <a:xfrm>
              <a:off x="2521850" y="1810250"/>
              <a:ext cx="39675" cy="34025"/>
            </a:xfrm>
            <a:custGeom>
              <a:avLst/>
              <a:gdLst/>
              <a:ahLst/>
              <a:cxnLst/>
              <a:rect l="l" t="t" r="r" b="b"/>
              <a:pathLst>
                <a:path w="1587" h="1361" extrusionOk="0">
                  <a:moveTo>
                    <a:pt x="909" y="0"/>
                  </a:moveTo>
                  <a:cubicBezTo>
                    <a:pt x="303" y="0"/>
                    <a:pt x="0" y="736"/>
                    <a:pt x="426" y="1161"/>
                  </a:cubicBezTo>
                  <a:cubicBezTo>
                    <a:pt x="563" y="1299"/>
                    <a:pt x="732" y="1360"/>
                    <a:pt x="899" y="1360"/>
                  </a:cubicBezTo>
                  <a:cubicBezTo>
                    <a:pt x="1249" y="1360"/>
                    <a:pt x="1587" y="1089"/>
                    <a:pt x="1587" y="678"/>
                  </a:cubicBezTo>
                  <a:cubicBezTo>
                    <a:pt x="1587" y="303"/>
                    <a:pt x="1277" y="0"/>
                    <a:pt x="90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5863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96B2016A-33E2-2CA1-B3F0-22C379E4BCEC}"/>
              </a:ext>
            </a:extLst>
          </p:cNvPr>
          <p:cNvSpPr/>
          <p:nvPr/>
        </p:nvSpPr>
        <p:spPr>
          <a:xfrm>
            <a:off x="5525363" y="1349501"/>
            <a:ext cx="3773486" cy="2740151"/>
          </a:xfrm>
          <a:prstGeom prst="rect">
            <a:avLst/>
          </a:prstGeom>
          <a:solidFill>
            <a:srgbClr val="BAC8D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aseline="-250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C7B64D7-C912-3024-C18A-58712DC8BABE}"/>
              </a:ext>
            </a:extLst>
          </p:cNvPr>
          <p:cNvSpPr/>
          <p:nvPr/>
        </p:nvSpPr>
        <p:spPr>
          <a:xfrm>
            <a:off x="457200" y="1716594"/>
            <a:ext cx="4497785" cy="138855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65AACD28-0F75-0A94-A270-5EE5737391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 r="9866"/>
          <a:stretch/>
        </p:blipFill>
        <p:spPr>
          <a:xfrm>
            <a:off x="5651066" y="1447165"/>
            <a:ext cx="3773487" cy="3135312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F806C0-5095-10B2-FCA0-5CD697145103}"/>
              </a:ext>
            </a:extLst>
          </p:cNvPr>
          <p:cNvSpPr txBox="1"/>
          <p:nvPr/>
        </p:nvSpPr>
        <p:spPr>
          <a:xfrm>
            <a:off x="539885" y="1769045"/>
            <a:ext cx="441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 err="1"/>
              <a:t>Profesi</a:t>
            </a:r>
            <a:r>
              <a:rPr lang="en-ID" dirty="0"/>
              <a:t> yang </a:t>
            </a:r>
            <a:r>
              <a:rPr lang="en-ID" dirty="0" err="1"/>
              <a:t>berperan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memberikan</a:t>
            </a:r>
            <a:r>
              <a:rPr lang="en-ID" dirty="0"/>
              <a:t> </a:t>
            </a:r>
            <a:r>
              <a:rPr lang="en-ID" dirty="0" err="1"/>
              <a:t>masukan</a:t>
            </a:r>
            <a:r>
              <a:rPr lang="en-ID" dirty="0"/>
              <a:t> dan </a:t>
            </a:r>
            <a:r>
              <a:rPr lang="en-ID" dirty="0" err="1"/>
              <a:t>rekomendasi</a:t>
            </a:r>
            <a:r>
              <a:rPr lang="en-ID" dirty="0"/>
              <a:t>, </a:t>
            </a:r>
            <a:r>
              <a:rPr lang="en-ID" dirty="0" err="1"/>
              <a:t>evaluasi</a:t>
            </a:r>
            <a:r>
              <a:rPr lang="en-ID" dirty="0"/>
              <a:t>, </a:t>
            </a:r>
            <a:r>
              <a:rPr lang="en-ID" dirty="0" err="1"/>
              <a:t>gambaran</a:t>
            </a:r>
            <a:r>
              <a:rPr lang="en-ID" dirty="0"/>
              <a:t>, dan </a:t>
            </a:r>
            <a:r>
              <a:rPr lang="en-ID" dirty="0" err="1"/>
              <a:t>pertimbangan</a:t>
            </a:r>
            <a:r>
              <a:rPr lang="en-ID" dirty="0"/>
              <a:t> </a:t>
            </a:r>
            <a:r>
              <a:rPr lang="en-ID" dirty="0" err="1"/>
              <a:t>atas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</a:t>
            </a:r>
            <a:r>
              <a:rPr lang="en-ID" dirty="0" err="1"/>
              <a:t>rancangan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perangkat</a:t>
            </a:r>
            <a:r>
              <a:rPr lang="en-ID" dirty="0"/>
              <a:t> </a:t>
            </a:r>
            <a:r>
              <a:rPr lang="en-ID" dirty="0" err="1"/>
              <a:t>lunak</a:t>
            </a:r>
            <a:r>
              <a:rPr lang="en-ID" dirty="0"/>
              <a:t> </a:t>
            </a:r>
            <a:br>
              <a:rPr lang="en-ID" dirty="0"/>
            </a:br>
            <a:endParaRPr lang="en-ID" dirty="0"/>
          </a:p>
        </p:txBody>
      </p:sp>
      <p:grpSp>
        <p:nvGrpSpPr>
          <p:cNvPr id="2" name="Google Shape;4621;p169">
            <a:extLst>
              <a:ext uri="{FF2B5EF4-FFF2-40B4-BE49-F238E27FC236}">
                <a16:creationId xmlns:a16="http://schemas.microsoft.com/office/drawing/2014/main" id="{D7D3EEDE-42BF-F057-7D48-C2E0A6D1FD88}"/>
              </a:ext>
            </a:extLst>
          </p:cNvPr>
          <p:cNvGrpSpPr/>
          <p:nvPr/>
        </p:nvGrpSpPr>
        <p:grpSpPr>
          <a:xfrm>
            <a:off x="7722960" y="-551108"/>
            <a:ext cx="1529326" cy="1407510"/>
            <a:chOff x="2127141" y="3043500"/>
            <a:chExt cx="422629" cy="4080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" name="Google Shape;4622;p169">
              <a:extLst>
                <a:ext uri="{FF2B5EF4-FFF2-40B4-BE49-F238E27FC236}">
                  <a16:creationId xmlns:a16="http://schemas.microsoft.com/office/drawing/2014/main" id="{6DCC4D68-1CD2-9425-AA84-2DB54166240E}"/>
                </a:ext>
              </a:extLst>
            </p:cNvPr>
            <p:cNvGrpSpPr/>
            <p:nvPr/>
          </p:nvGrpSpPr>
          <p:grpSpPr>
            <a:xfrm>
              <a:off x="2127141" y="3048223"/>
              <a:ext cx="418743" cy="403304"/>
              <a:chOff x="2101363" y="3048223"/>
              <a:chExt cx="418743" cy="403304"/>
            </a:xfrm>
          </p:grpSpPr>
          <p:sp>
            <p:nvSpPr>
              <p:cNvPr id="6" name="Google Shape;4623;p169">
                <a:extLst>
                  <a:ext uri="{FF2B5EF4-FFF2-40B4-BE49-F238E27FC236}">
                    <a16:creationId xmlns:a16="http://schemas.microsoft.com/office/drawing/2014/main" id="{599D5563-7133-C7BD-968E-ACE87FF9910C}"/>
                  </a:ext>
                </a:extLst>
              </p:cNvPr>
              <p:cNvSpPr/>
              <p:nvPr/>
            </p:nvSpPr>
            <p:spPr>
              <a:xfrm>
                <a:off x="2101363" y="3048223"/>
                <a:ext cx="418743" cy="403304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7941" extrusionOk="0">
                    <a:moveTo>
                      <a:pt x="4278" y="1"/>
                    </a:moveTo>
                    <a:cubicBezTo>
                      <a:pt x="2677" y="1"/>
                      <a:pt x="1227" y="967"/>
                      <a:pt x="614" y="2453"/>
                    </a:cubicBezTo>
                    <a:cubicBezTo>
                      <a:pt x="1" y="3932"/>
                      <a:pt x="340" y="5641"/>
                      <a:pt x="1472" y="6773"/>
                    </a:cubicBezTo>
                    <a:cubicBezTo>
                      <a:pt x="2235" y="7536"/>
                      <a:pt x="3250" y="7940"/>
                      <a:pt x="4283" y="7940"/>
                    </a:cubicBezTo>
                    <a:cubicBezTo>
                      <a:pt x="4793" y="7940"/>
                      <a:pt x="5308" y="7842"/>
                      <a:pt x="5800" y="7639"/>
                    </a:cubicBezTo>
                    <a:cubicBezTo>
                      <a:pt x="7278" y="7019"/>
                      <a:pt x="8245" y="5576"/>
                      <a:pt x="8245" y="3968"/>
                    </a:cubicBezTo>
                    <a:cubicBezTo>
                      <a:pt x="8245" y="1782"/>
                      <a:pt x="6470" y="1"/>
                      <a:pt x="427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4624;p169">
                <a:extLst>
                  <a:ext uri="{FF2B5EF4-FFF2-40B4-BE49-F238E27FC236}">
                    <a16:creationId xmlns:a16="http://schemas.microsoft.com/office/drawing/2014/main" id="{BA59948F-160C-B8A7-CB37-54B83F5493A2}"/>
                  </a:ext>
                </a:extLst>
              </p:cNvPr>
              <p:cNvSpPr/>
              <p:nvPr/>
            </p:nvSpPr>
            <p:spPr>
              <a:xfrm>
                <a:off x="2119755" y="3068670"/>
                <a:ext cx="397728" cy="333674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570" extrusionOk="0">
                    <a:moveTo>
                      <a:pt x="4054" y="193"/>
                    </a:moveTo>
                    <a:cubicBezTo>
                      <a:pt x="4007" y="193"/>
                      <a:pt x="3974" y="204"/>
                      <a:pt x="3974" y="210"/>
                    </a:cubicBezTo>
                    <a:cubicBezTo>
                      <a:pt x="4039" y="253"/>
                      <a:pt x="4104" y="282"/>
                      <a:pt x="4176" y="296"/>
                    </a:cubicBezTo>
                    <a:cubicBezTo>
                      <a:pt x="4227" y="296"/>
                      <a:pt x="4270" y="275"/>
                      <a:pt x="4306" y="246"/>
                    </a:cubicBezTo>
                    <a:cubicBezTo>
                      <a:pt x="4320" y="231"/>
                      <a:pt x="4155" y="195"/>
                      <a:pt x="4090" y="195"/>
                    </a:cubicBezTo>
                    <a:cubicBezTo>
                      <a:pt x="4077" y="194"/>
                      <a:pt x="4065" y="193"/>
                      <a:pt x="4054" y="193"/>
                    </a:cubicBezTo>
                    <a:close/>
                    <a:moveTo>
                      <a:pt x="5083" y="223"/>
                    </a:moveTo>
                    <a:cubicBezTo>
                      <a:pt x="5048" y="223"/>
                      <a:pt x="5009" y="252"/>
                      <a:pt x="5013" y="296"/>
                    </a:cubicBezTo>
                    <a:cubicBezTo>
                      <a:pt x="5026" y="307"/>
                      <a:pt x="5037" y="311"/>
                      <a:pt x="5047" y="311"/>
                    </a:cubicBezTo>
                    <a:cubicBezTo>
                      <a:pt x="5074" y="311"/>
                      <a:pt x="5095" y="281"/>
                      <a:pt x="5128" y="281"/>
                    </a:cubicBezTo>
                    <a:cubicBezTo>
                      <a:pt x="5130" y="281"/>
                      <a:pt x="5133" y="281"/>
                      <a:pt x="5135" y="282"/>
                    </a:cubicBezTo>
                    <a:cubicBezTo>
                      <a:pt x="5135" y="241"/>
                      <a:pt x="5110" y="223"/>
                      <a:pt x="5083" y="223"/>
                    </a:cubicBezTo>
                    <a:close/>
                    <a:moveTo>
                      <a:pt x="6040" y="274"/>
                    </a:moveTo>
                    <a:cubicBezTo>
                      <a:pt x="6036" y="274"/>
                      <a:pt x="6033" y="274"/>
                      <a:pt x="6030" y="275"/>
                    </a:cubicBezTo>
                    <a:cubicBezTo>
                      <a:pt x="5979" y="275"/>
                      <a:pt x="5929" y="296"/>
                      <a:pt x="5922" y="311"/>
                    </a:cubicBezTo>
                    <a:lnTo>
                      <a:pt x="5929" y="311"/>
                    </a:lnTo>
                    <a:cubicBezTo>
                      <a:pt x="5929" y="322"/>
                      <a:pt x="6015" y="334"/>
                      <a:pt x="6067" y="334"/>
                    </a:cubicBezTo>
                    <a:cubicBezTo>
                      <a:pt x="6078" y="334"/>
                      <a:pt x="6088" y="334"/>
                      <a:pt x="6095" y="332"/>
                    </a:cubicBezTo>
                    <a:cubicBezTo>
                      <a:pt x="6129" y="325"/>
                      <a:pt x="6092" y="274"/>
                      <a:pt x="6040" y="274"/>
                    </a:cubicBezTo>
                    <a:close/>
                    <a:moveTo>
                      <a:pt x="3882" y="235"/>
                    </a:moveTo>
                    <a:cubicBezTo>
                      <a:pt x="3854" y="235"/>
                      <a:pt x="3811" y="262"/>
                      <a:pt x="3823" y="275"/>
                    </a:cubicBezTo>
                    <a:cubicBezTo>
                      <a:pt x="3824" y="279"/>
                      <a:pt x="3823" y="281"/>
                      <a:pt x="3819" y="281"/>
                    </a:cubicBezTo>
                    <a:cubicBezTo>
                      <a:pt x="3810" y="281"/>
                      <a:pt x="3785" y="268"/>
                      <a:pt x="3761" y="268"/>
                    </a:cubicBezTo>
                    <a:cubicBezTo>
                      <a:pt x="3752" y="268"/>
                      <a:pt x="3744" y="270"/>
                      <a:pt x="3736" y="275"/>
                    </a:cubicBezTo>
                    <a:cubicBezTo>
                      <a:pt x="3693" y="296"/>
                      <a:pt x="3686" y="368"/>
                      <a:pt x="3707" y="368"/>
                    </a:cubicBezTo>
                    <a:cubicBezTo>
                      <a:pt x="3722" y="376"/>
                      <a:pt x="3736" y="433"/>
                      <a:pt x="3736" y="440"/>
                    </a:cubicBezTo>
                    <a:cubicBezTo>
                      <a:pt x="3736" y="445"/>
                      <a:pt x="3742" y="446"/>
                      <a:pt x="3751" y="446"/>
                    </a:cubicBezTo>
                    <a:cubicBezTo>
                      <a:pt x="3773" y="446"/>
                      <a:pt x="3813" y="436"/>
                      <a:pt x="3823" y="426"/>
                    </a:cubicBezTo>
                    <a:cubicBezTo>
                      <a:pt x="3824" y="426"/>
                      <a:pt x="3825" y="425"/>
                      <a:pt x="3826" y="425"/>
                    </a:cubicBezTo>
                    <a:cubicBezTo>
                      <a:pt x="3844" y="425"/>
                      <a:pt x="3843" y="484"/>
                      <a:pt x="3823" y="498"/>
                    </a:cubicBezTo>
                    <a:cubicBezTo>
                      <a:pt x="3808" y="520"/>
                      <a:pt x="3830" y="556"/>
                      <a:pt x="3852" y="563"/>
                    </a:cubicBezTo>
                    <a:cubicBezTo>
                      <a:pt x="3873" y="563"/>
                      <a:pt x="3902" y="614"/>
                      <a:pt x="3924" y="614"/>
                    </a:cubicBezTo>
                    <a:cubicBezTo>
                      <a:pt x="3938" y="606"/>
                      <a:pt x="3974" y="527"/>
                      <a:pt x="3989" y="498"/>
                    </a:cubicBezTo>
                    <a:cubicBezTo>
                      <a:pt x="3991" y="487"/>
                      <a:pt x="4002" y="484"/>
                      <a:pt x="4017" y="484"/>
                    </a:cubicBezTo>
                    <a:cubicBezTo>
                      <a:pt x="4041" y="484"/>
                      <a:pt x="4074" y="494"/>
                      <a:pt x="4097" y="498"/>
                    </a:cubicBezTo>
                    <a:cubicBezTo>
                      <a:pt x="4098" y="498"/>
                      <a:pt x="4099" y="498"/>
                      <a:pt x="4099" y="498"/>
                    </a:cubicBezTo>
                    <a:cubicBezTo>
                      <a:pt x="4126" y="498"/>
                      <a:pt x="4139" y="389"/>
                      <a:pt x="4104" y="368"/>
                    </a:cubicBezTo>
                    <a:cubicBezTo>
                      <a:pt x="4068" y="354"/>
                      <a:pt x="4025" y="361"/>
                      <a:pt x="4010" y="347"/>
                    </a:cubicBezTo>
                    <a:cubicBezTo>
                      <a:pt x="3996" y="332"/>
                      <a:pt x="3981" y="325"/>
                      <a:pt x="3960" y="318"/>
                    </a:cubicBezTo>
                    <a:cubicBezTo>
                      <a:pt x="3938" y="318"/>
                      <a:pt x="3924" y="246"/>
                      <a:pt x="3895" y="239"/>
                    </a:cubicBezTo>
                    <a:cubicBezTo>
                      <a:pt x="3891" y="236"/>
                      <a:pt x="3887" y="235"/>
                      <a:pt x="3882" y="235"/>
                    </a:cubicBezTo>
                    <a:close/>
                    <a:moveTo>
                      <a:pt x="2056" y="87"/>
                    </a:moveTo>
                    <a:cubicBezTo>
                      <a:pt x="2048" y="87"/>
                      <a:pt x="1883" y="181"/>
                      <a:pt x="1731" y="260"/>
                    </a:cubicBezTo>
                    <a:cubicBezTo>
                      <a:pt x="1558" y="376"/>
                      <a:pt x="1392" y="505"/>
                      <a:pt x="1241" y="650"/>
                    </a:cubicBezTo>
                    <a:cubicBezTo>
                      <a:pt x="1284" y="650"/>
                      <a:pt x="1356" y="642"/>
                      <a:pt x="1385" y="635"/>
                    </a:cubicBezTo>
                    <a:lnTo>
                      <a:pt x="1392" y="635"/>
                    </a:lnTo>
                    <a:cubicBezTo>
                      <a:pt x="1435" y="628"/>
                      <a:pt x="1515" y="614"/>
                      <a:pt x="1522" y="599"/>
                    </a:cubicBezTo>
                    <a:cubicBezTo>
                      <a:pt x="1529" y="585"/>
                      <a:pt x="1529" y="563"/>
                      <a:pt x="1522" y="549"/>
                    </a:cubicBezTo>
                    <a:lnTo>
                      <a:pt x="1544" y="549"/>
                    </a:lnTo>
                    <a:cubicBezTo>
                      <a:pt x="1565" y="549"/>
                      <a:pt x="1594" y="448"/>
                      <a:pt x="1616" y="426"/>
                    </a:cubicBezTo>
                    <a:cubicBezTo>
                      <a:pt x="1659" y="397"/>
                      <a:pt x="1709" y="368"/>
                      <a:pt x="1767" y="354"/>
                    </a:cubicBezTo>
                    <a:cubicBezTo>
                      <a:pt x="1796" y="325"/>
                      <a:pt x="1832" y="296"/>
                      <a:pt x="1868" y="275"/>
                    </a:cubicBezTo>
                    <a:cubicBezTo>
                      <a:pt x="1890" y="267"/>
                      <a:pt x="1926" y="217"/>
                      <a:pt x="1919" y="210"/>
                    </a:cubicBezTo>
                    <a:cubicBezTo>
                      <a:pt x="1919" y="195"/>
                      <a:pt x="1991" y="152"/>
                      <a:pt x="2027" y="138"/>
                    </a:cubicBezTo>
                    <a:cubicBezTo>
                      <a:pt x="2056" y="123"/>
                      <a:pt x="2070" y="87"/>
                      <a:pt x="2056" y="87"/>
                    </a:cubicBezTo>
                    <a:close/>
                    <a:moveTo>
                      <a:pt x="5316" y="498"/>
                    </a:moveTo>
                    <a:cubicBezTo>
                      <a:pt x="5301" y="498"/>
                      <a:pt x="5287" y="520"/>
                      <a:pt x="5287" y="520"/>
                    </a:cubicBezTo>
                    <a:cubicBezTo>
                      <a:pt x="5280" y="527"/>
                      <a:pt x="5135" y="563"/>
                      <a:pt x="5092" y="585"/>
                    </a:cubicBezTo>
                    <a:cubicBezTo>
                      <a:pt x="5056" y="599"/>
                      <a:pt x="5013" y="628"/>
                      <a:pt x="4984" y="657"/>
                    </a:cubicBezTo>
                    <a:cubicBezTo>
                      <a:pt x="4962" y="671"/>
                      <a:pt x="4933" y="815"/>
                      <a:pt x="4919" y="837"/>
                    </a:cubicBezTo>
                    <a:cubicBezTo>
                      <a:pt x="4912" y="852"/>
                      <a:pt x="4970" y="909"/>
                      <a:pt x="4991" y="924"/>
                    </a:cubicBezTo>
                    <a:cubicBezTo>
                      <a:pt x="5006" y="927"/>
                      <a:pt x="5018" y="929"/>
                      <a:pt x="5030" y="929"/>
                    </a:cubicBezTo>
                    <a:cubicBezTo>
                      <a:pt x="5042" y="929"/>
                      <a:pt x="5052" y="927"/>
                      <a:pt x="5063" y="924"/>
                    </a:cubicBezTo>
                    <a:cubicBezTo>
                      <a:pt x="5063" y="880"/>
                      <a:pt x="5056" y="830"/>
                      <a:pt x="5042" y="787"/>
                    </a:cubicBezTo>
                    <a:cubicBezTo>
                      <a:pt x="5020" y="758"/>
                      <a:pt x="5135" y="700"/>
                      <a:pt x="5171" y="664"/>
                    </a:cubicBezTo>
                    <a:lnTo>
                      <a:pt x="5164" y="664"/>
                    </a:lnTo>
                    <a:cubicBezTo>
                      <a:pt x="5200" y="635"/>
                      <a:pt x="5323" y="592"/>
                      <a:pt x="5337" y="556"/>
                    </a:cubicBezTo>
                    <a:cubicBezTo>
                      <a:pt x="5345" y="534"/>
                      <a:pt x="5337" y="513"/>
                      <a:pt x="5316" y="498"/>
                    </a:cubicBezTo>
                    <a:close/>
                    <a:moveTo>
                      <a:pt x="3092" y="1109"/>
                    </a:moveTo>
                    <a:cubicBezTo>
                      <a:pt x="3084" y="1109"/>
                      <a:pt x="3071" y="1162"/>
                      <a:pt x="3058" y="1169"/>
                    </a:cubicBezTo>
                    <a:cubicBezTo>
                      <a:pt x="3042" y="1179"/>
                      <a:pt x="3054" y="1186"/>
                      <a:pt x="3064" y="1186"/>
                    </a:cubicBezTo>
                    <a:cubicBezTo>
                      <a:pt x="3067" y="1186"/>
                      <a:pt x="3071" y="1185"/>
                      <a:pt x="3073" y="1183"/>
                    </a:cubicBezTo>
                    <a:cubicBezTo>
                      <a:pt x="3073" y="1183"/>
                      <a:pt x="3074" y="1183"/>
                      <a:pt x="3074" y="1183"/>
                    </a:cubicBezTo>
                    <a:lnTo>
                      <a:pt x="3074" y="1183"/>
                    </a:lnTo>
                    <a:cubicBezTo>
                      <a:pt x="3079" y="1183"/>
                      <a:pt x="3072" y="1220"/>
                      <a:pt x="3065" y="1234"/>
                    </a:cubicBezTo>
                    <a:cubicBezTo>
                      <a:pt x="3051" y="1248"/>
                      <a:pt x="3123" y="1263"/>
                      <a:pt x="3130" y="1284"/>
                    </a:cubicBezTo>
                    <a:cubicBezTo>
                      <a:pt x="3142" y="1302"/>
                      <a:pt x="3159" y="1315"/>
                      <a:pt x="3181" y="1315"/>
                    </a:cubicBezTo>
                    <a:cubicBezTo>
                      <a:pt x="3185" y="1315"/>
                      <a:pt x="3190" y="1314"/>
                      <a:pt x="3195" y="1313"/>
                    </a:cubicBezTo>
                    <a:cubicBezTo>
                      <a:pt x="3217" y="1313"/>
                      <a:pt x="3275" y="1284"/>
                      <a:pt x="3289" y="1284"/>
                    </a:cubicBezTo>
                    <a:cubicBezTo>
                      <a:pt x="3311" y="1277"/>
                      <a:pt x="3325" y="1183"/>
                      <a:pt x="3318" y="1169"/>
                    </a:cubicBezTo>
                    <a:cubicBezTo>
                      <a:pt x="3311" y="1147"/>
                      <a:pt x="3217" y="1147"/>
                      <a:pt x="3195" y="1147"/>
                    </a:cubicBezTo>
                    <a:cubicBezTo>
                      <a:pt x="3159" y="1140"/>
                      <a:pt x="3130" y="1126"/>
                      <a:pt x="3094" y="1111"/>
                    </a:cubicBezTo>
                    <a:cubicBezTo>
                      <a:pt x="3094" y="1110"/>
                      <a:pt x="3093" y="1109"/>
                      <a:pt x="3092" y="1109"/>
                    </a:cubicBezTo>
                    <a:close/>
                    <a:moveTo>
                      <a:pt x="1228" y="1247"/>
                    </a:moveTo>
                    <a:cubicBezTo>
                      <a:pt x="1212" y="1247"/>
                      <a:pt x="1181" y="1271"/>
                      <a:pt x="1169" y="1284"/>
                    </a:cubicBezTo>
                    <a:cubicBezTo>
                      <a:pt x="1154" y="1299"/>
                      <a:pt x="1169" y="1364"/>
                      <a:pt x="1197" y="1364"/>
                    </a:cubicBezTo>
                    <a:cubicBezTo>
                      <a:pt x="1218" y="1364"/>
                      <a:pt x="1256" y="1283"/>
                      <a:pt x="1285" y="1283"/>
                    </a:cubicBezTo>
                    <a:cubicBezTo>
                      <a:pt x="1287" y="1283"/>
                      <a:pt x="1289" y="1283"/>
                      <a:pt x="1291" y="1284"/>
                    </a:cubicBezTo>
                    <a:cubicBezTo>
                      <a:pt x="1318" y="1301"/>
                      <a:pt x="1337" y="1309"/>
                      <a:pt x="1342" y="1309"/>
                    </a:cubicBezTo>
                    <a:cubicBezTo>
                      <a:pt x="1343" y="1309"/>
                      <a:pt x="1343" y="1308"/>
                      <a:pt x="1342" y="1306"/>
                    </a:cubicBezTo>
                    <a:cubicBezTo>
                      <a:pt x="1306" y="1284"/>
                      <a:pt x="1270" y="1263"/>
                      <a:pt x="1233" y="1248"/>
                    </a:cubicBezTo>
                    <a:cubicBezTo>
                      <a:pt x="1232" y="1247"/>
                      <a:pt x="1230" y="1247"/>
                      <a:pt x="1228" y="1247"/>
                    </a:cubicBezTo>
                    <a:close/>
                    <a:moveTo>
                      <a:pt x="2928" y="0"/>
                    </a:moveTo>
                    <a:cubicBezTo>
                      <a:pt x="2863" y="15"/>
                      <a:pt x="2806" y="22"/>
                      <a:pt x="2748" y="29"/>
                    </a:cubicBezTo>
                    <a:cubicBezTo>
                      <a:pt x="2676" y="29"/>
                      <a:pt x="2604" y="29"/>
                      <a:pt x="2532" y="37"/>
                    </a:cubicBezTo>
                    <a:cubicBezTo>
                      <a:pt x="2503" y="51"/>
                      <a:pt x="2481" y="101"/>
                      <a:pt x="2488" y="123"/>
                    </a:cubicBezTo>
                    <a:cubicBezTo>
                      <a:pt x="2496" y="145"/>
                      <a:pt x="2359" y="145"/>
                      <a:pt x="2323" y="145"/>
                    </a:cubicBezTo>
                    <a:cubicBezTo>
                      <a:pt x="2214" y="159"/>
                      <a:pt x="2106" y="181"/>
                      <a:pt x="2005" y="224"/>
                    </a:cubicBezTo>
                    <a:cubicBezTo>
                      <a:pt x="1948" y="253"/>
                      <a:pt x="1904" y="332"/>
                      <a:pt x="1919" y="332"/>
                    </a:cubicBezTo>
                    <a:cubicBezTo>
                      <a:pt x="1940" y="339"/>
                      <a:pt x="1890" y="383"/>
                      <a:pt x="1854" y="390"/>
                    </a:cubicBezTo>
                    <a:cubicBezTo>
                      <a:pt x="1825" y="404"/>
                      <a:pt x="1753" y="412"/>
                      <a:pt x="1738" y="426"/>
                    </a:cubicBezTo>
                    <a:cubicBezTo>
                      <a:pt x="1717" y="440"/>
                      <a:pt x="1753" y="455"/>
                      <a:pt x="1760" y="469"/>
                    </a:cubicBezTo>
                    <a:cubicBezTo>
                      <a:pt x="1761" y="470"/>
                      <a:pt x="1762" y="471"/>
                      <a:pt x="1764" y="471"/>
                    </a:cubicBezTo>
                    <a:cubicBezTo>
                      <a:pt x="1771" y="471"/>
                      <a:pt x="1782" y="464"/>
                      <a:pt x="1794" y="464"/>
                    </a:cubicBezTo>
                    <a:cubicBezTo>
                      <a:pt x="1799" y="464"/>
                      <a:pt x="1805" y="466"/>
                      <a:pt x="1810" y="469"/>
                    </a:cubicBezTo>
                    <a:cubicBezTo>
                      <a:pt x="1839" y="477"/>
                      <a:pt x="1875" y="484"/>
                      <a:pt x="1904" y="491"/>
                    </a:cubicBezTo>
                    <a:cubicBezTo>
                      <a:pt x="1926" y="498"/>
                      <a:pt x="1854" y="505"/>
                      <a:pt x="1818" y="513"/>
                    </a:cubicBezTo>
                    <a:cubicBezTo>
                      <a:pt x="1782" y="513"/>
                      <a:pt x="1789" y="577"/>
                      <a:pt x="1818" y="592"/>
                    </a:cubicBezTo>
                    <a:cubicBezTo>
                      <a:pt x="1838" y="597"/>
                      <a:pt x="1880" y="602"/>
                      <a:pt x="1906" y="602"/>
                    </a:cubicBezTo>
                    <a:cubicBezTo>
                      <a:pt x="1916" y="602"/>
                      <a:pt x="1924" y="601"/>
                      <a:pt x="1926" y="599"/>
                    </a:cubicBezTo>
                    <a:cubicBezTo>
                      <a:pt x="1928" y="596"/>
                      <a:pt x="1933" y="594"/>
                      <a:pt x="1941" y="594"/>
                    </a:cubicBezTo>
                    <a:cubicBezTo>
                      <a:pt x="1966" y="594"/>
                      <a:pt x="2014" y="608"/>
                      <a:pt x="2041" y="614"/>
                    </a:cubicBezTo>
                    <a:cubicBezTo>
                      <a:pt x="2077" y="614"/>
                      <a:pt x="2099" y="700"/>
                      <a:pt x="2113" y="722"/>
                    </a:cubicBezTo>
                    <a:cubicBezTo>
                      <a:pt x="2121" y="758"/>
                      <a:pt x="2128" y="787"/>
                      <a:pt x="2121" y="823"/>
                    </a:cubicBezTo>
                    <a:cubicBezTo>
                      <a:pt x="2121" y="841"/>
                      <a:pt x="2167" y="869"/>
                      <a:pt x="2185" y="869"/>
                    </a:cubicBezTo>
                    <a:cubicBezTo>
                      <a:pt x="2189" y="869"/>
                      <a:pt x="2192" y="868"/>
                      <a:pt x="2193" y="866"/>
                    </a:cubicBezTo>
                    <a:cubicBezTo>
                      <a:pt x="2195" y="864"/>
                      <a:pt x="2196" y="863"/>
                      <a:pt x="2198" y="863"/>
                    </a:cubicBezTo>
                    <a:cubicBezTo>
                      <a:pt x="2205" y="863"/>
                      <a:pt x="2197" y="895"/>
                      <a:pt x="2178" y="895"/>
                    </a:cubicBezTo>
                    <a:cubicBezTo>
                      <a:pt x="2149" y="895"/>
                      <a:pt x="2171" y="967"/>
                      <a:pt x="2200" y="974"/>
                    </a:cubicBezTo>
                    <a:cubicBezTo>
                      <a:pt x="2229" y="989"/>
                      <a:pt x="2207" y="1032"/>
                      <a:pt x="2193" y="1046"/>
                    </a:cubicBezTo>
                    <a:cubicBezTo>
                      <a:pt x="2171" y="1061"/>
                      <a:pt x="2186" y="1104"/>
                      <a:pt x="2164" y="1118"/>
                    </a:cubicBezTo>
                    <a:cubicBezTo>
                      <a:pt x="2149" y="1133"/>
                      <a:pt x="2229" y="1277"/>
                      <a:pt x="2229" y="1349"/>
                    </a:cubicBezTo>
                    <a:cubicBezTo>
                      <a:pt x="2229" y="1429"/>
                      <a:pt x="2272" y="1486"/>
                      <a:pt x="2294" y="1486"/>
                    </a:cubicBezTo>
                    <a:cubicBezTo>
                      <a:pt x="2308" y="1486"/>
                      <a:pt x="2373" y="1501"/>
                      <a:pt x="2380" y="1515"/>
                    </a:cubicBezTo>
                    <a:cubicBezTo>
                      <a:pt x="2384" y="1518"/>
                      <a:pt x="2388" y="1520"/>
                      <a:pt x="2392" y="1520"/>
                    </a:cubicBezTo>
                    <a:cubicBezTo>
                      <a:pt x="2407" y="1520"/>
                      <a:pt x="2425" y="1505"/>
                      <a:pt x="2431" y="1493"/>
                    </a:cubicBezTo>
                    <a:cubicBezTo>
                      <a:pt x="2452" y="1472"/>
                      <a:pt x="2474" y="1443"/>
                      <a:pt x="2488" y="1414"/>
                    </a:cubicBezTo>
                    <a:cubicBezTo>
                      <a:pt x="2517" y="1349"/>
                      <a:pt x="2539" y="1284"/>
                      <a:pt x="2553" y="1219"/>
                    </a:cubicBezTo>
                    <a:cubicBezTo>
                      <a:pt x="2557" y="1209"/>
                      <a:pt x="2577" y="1207"/>
                      <a:pt x="2598" y="1207"/>
                    </a:cubicBezTo>
                    <a:cubicBezTo>
                      <a:pt x="2608" y="1207"/>
                      <a:pt x="2618" y="1207"/>
                      <a:pt x="2627" y="1207"/>
                    </a:cubicBezTo>
                    <a:cubicBezTo>
                      <a:pt x="2636" y="1207"/>
                      <a:pt x="2644" y="1207"/>
                      <a:pt x="2647" y="1205"/>
                    </a:cubicBezTo>
                    <a:cubicBezTo>
                      <a:pt x="2669" y="1183"/>
                      <a:pt x="2698" y="1169"/>
                      <a:pt x="2719" y="1147"/>
                    </a:cubicBezTo>
                    <a:cubicBezTo>
                      <a:pt x="2734" y="1133"/>
                      <a:pt x="2835" y="1097"/>
                      <a:pt x="2863" y="1075"/>
                    </a:cubicBezTo>
                    <a:cubicBezTo>
                      <a:pt x="2892" y="1054"/>
                      <a:pt x="2936" y="967"/>
                      <a:pt x="2950" y="953"/>
                    </a:cubicBezTo>
                    <a:cubicBezTo>
                      <a:pt x="2972" y="931"/>
                      <a:pt x="2943" y="938"/>
                      <a:pt x="2914" y="924"/>
                    </a:cubicBezTo>
                    <a:cubicBezTo>
                      <a:pt x="2892" y="916"/>
                      <a:pt x="2892" y="888"/>
                      <a:pt x="2907" y="873"/>
                    </a:cubicBezTo>
                    <a:cubicBezTo>
                      <a:pt x="2943" y="873"/>
                      <a:pt x="2986" y="880"/>
                      <a:pt x="3022" y="895"/>
                    </a:cubicBezTo>
                    <a:cubicBezTo>
                      <a:pt x="3027" y="897"/>
                      <a:pt x="3032" y="898"/>
                      <a:pt x="3037" y="898"/>
                    </a:cubicBezTo>
                    <a:cubicBezTo>
                      <a:pt x="3066" y="898"/>
                      <a:pt x="3099" y="871"/>
                      <a:pt x="3087" y="859"/>
                    </a:cubicBezTo>
                    <a:cubicBezTo>
                      <a:pt x="3074" y="846"/>
                      <a:pt x="3071" y="843"/>
                      <a:pt x="3075" y="843"/>
                    </a:cubicBezTo>
                    <a:cubicBezTo>
                      <a:pt x="3077" y="843"/>
                      <a:pt x="3081" y="844"/>
                      <a:pt x="3087" y="844"/>
                    </a:cubicBezTo>
                    <a:cubicBezTo>
                      <a:pt x="3088" y="845"/>
                      <a:pt x="3088" y="845"/>
                      <a:pt x="3088" y="845"/>
                    </a:cubicBezTo>
                    <a:cubicBezTo>
                      <a:pt x="3095" y="845"/>
                      <a:pt x="3101" y="800"/>
                      <a:pt x="3094" y="787"/>
                    </a:cubicBezTo>
                    <a:cubicBezTo>
                      <a:pt x="3080" y="779"/>
                      <a:pt x="3174" y="707"/>
                      <a:pt x="3159" y="650"/>
                    </a:cubicBezTo>
                    <a:cubicBezTo>
                      <a:pt x="3145" y="585"/>
                      <a:pt x="3181" y="520"/>
                      <a:pt x="3210" y="520"/>
                    </a:cubicBezTo>
                    <a:cubicBezTo>
                      <a:pt x="3231" y="513"/>
                      <a:pt x="3224" y="448"/>
                      <a:pt x="3195" y="440"/>
                    </a:cubicBezTo>
                    <a:cubicBezTo>
                      <a:pt x="3166" y="433"/>
                      <a:pt x="3195" y="426"/>
                      <a:pt x="3202" y="412"/>
                    </a:cubicBezTo>
                    <a:cubicBezTo>
                      <a:pt x="3224" y="390"/>
                      <a:pt x="3224" y="354"/>
                      <a:pt x="3224" y="325"/>
                    </a:cubicBezTo>
                    <a:cubicBezTo>
                      <a:pt x="3217" y="311"/>
                      <a:pt x="3267" y="296"/>
                      <a:pt x="3282" y="282"/>
                    </a:cubicBezTo>
                    <a:cubicBezTo>
                      <a:pt x="3303" y="260"/>
                      <a:pt x="3332" y="246"/>
                      <a:pt x="3368" y="239"/>
                    </a:cubicBezTo>
                    <a:cubicBezTo>
                      <a:pt x="3387" y="239"/>
                      <a:pt x="3395" y="194"/>
                      <a:pt x="3382" y="188"/>
                    </a:cubicBezTo>
                    <a:lnTo>
                      <a:pt x="3383" y="188"/>
                    </a:lnTo>
                    <a:cubicBezTo>
                      <a:pt x="3383" y="188"/>
                      <a:pt x="3382" y="188"/>
                      <a:pt x="3382" y="188"/>
                    </a:cubicBezTo>
                    <a:lnTo>
                      <a:pt x="3382" y="188"/>
                    </a:lnTo>
                    <a:cubicBezTo>
                      <a:pt x="3381" y="188"/>
                      <a:pt x="3380" y="187"/>
                      <a:pt x="3379" y="187"/>
                    </a:cubicBezTo>
                    <a:cubicBezTo>
                      <a:pt x="3378" y="187"/>
                      <a:pt x="3377" y="188"/>
                      <a:pt x="3376" y="188"/>
                    </a:cubicBezTo>
                    <a:lnTo>
                      <a:pt x="3376" y="188"/>
                    </a:lnTo>
                    <a:cubicBezTo>
                      <a:pt x="3343" y="187"/>
                      <a:pt x="3316" y="180"/>
                      <a:pt x="3289" y="166"/>
                    </a:cubicBezTo>
                    <a:cubicBezTo>
                      <a:pt x="3263" y="156"/>
                      <a:pt x="3232" y="149"/>
                      <a:pt x="3201" y="149"/>
                    </a:cubicBezTo>
                    <a:cubicBezTo>
                      <a:pt x="3190" y="149"/>
                      <a:pt x="3178" y="150"/>
                      <a:pt x="3166" y="152"/>
                    </a:cubicBezTo>
                    <a:cubicBezTo>
                      <a:pt x="3164" y="153"/>
                      <a:pt x="3162" y="154"/>
                      <a:pt x="3160" y="154"/>
                    </a:cubicBezTo>
                    <a:cubicBezTo>
                      <a:pt x="3142" y="154"/>
                      <a:pt x="3162" y="94"/>
                      <a:pt x="3195" y="87"/>
                    </a:cubicBezTo>
                    <a:cubicBezTo>
                      <a:pt x="3231" y="80"/>
                      <a:pt x="3202" y="29"/>
                      <a:pt x="3159" y="29"/>
                    </a:cubicBezTo>
                    <a:cubicBezTo>
                      <a:pt x="3128" y="29"/>
                      <a:pt x="3055" y="13"/>
                      <a:pt x="3021" y="13"/>
                    </a:cubicBezTo>
                    <a:cubicBezTo>
                      <a:pt x="3015" y="13"/>
                      <a:pt x="3011" y="14"/>
                      <a:pt x="3008" y="15"/>
                    </a:cubicBezTo>
                    <a:cubicBezTo>
                      <a:pt x="3005" y="16"/>
                      <a:pt x="3001" y="16"/>
                      <a:pt x="2997" y="16"/>
                    </a:cubicBezTo>
                    <a:cubicBezTo>
                      <a:pt x="2974" y="16"/>
                      <a:pt x="2941" y="0"/>
                      <a:pt x="2928" y="0"/>
                    </a:cubicBezTo>
                    <a:close/>
                    <a:moveTo>
                      <a:pt x="3202" y="1760"/>
                    </a:moveTo>
                    <a:cubicBezTo>
                      <a:pt x="3196" y="1760"/>
                      <a:pt x="3170" y="1811"/>
                      <a:pt x="3155" y="1811"/>
                    </a:cubicBezTo>
                    <a:cubicBezTo>
                      <a:pt x="3154" y="1811"/>
                      <a:pt x="3153" y="1811"/>
                      <a:pt x="3152" y="1811"/>
                    </a:cubicBezTo>
                    <a:cubicBezTo>
                      <a:pt x="3151" y="1810"/>
                      <a:pt x="3150" y="1810"/>
                      <a:pt x="3150" y="1810"/>
                    </a:cubicBezTo>
                    <a:cubicBezTo>
                      <a:pt x="3137" y="1810"/>
                      <a:pt x="3130" y="1863"/>
                      <a:pt x="3130" y="1883"/>
                    </a:cubicBezTo>
                    <a:cubicBezTo>
                      <a:pt x="3135" y="1897"/>
                      <a:pt x="3157" y="1902"/>
                      <a:pt x="3178" y="1902"/>
                    </a:cubicBezTo>
                    <a:cubicBezTo>
                      <a:pt x="3190" y="1902"/>
                      <a:pt x="3202" y="1900"/>
                      <a:pt x="3210" y="1897"/>
                    </a:cubicBezTo>
                    <a:cubicBezTo>
                      <a:pt x="3231" y="1897"/>
                      <a:pt x="3246" y="1876"/>
                      <a:pt x="3246" y="1861"/>
                    </a:cubicBezTo>
                    <a:cubicBezTo>
                      <a:pt x="3246" y="1840"/>
                      <a:pt x="3217" y="1760"/>
                      <a:pt x="3202" y="1760"/>
                    </a:cubicBezTo>
                    <a:close/>
                    <a:moveTo>
                      <a:pt x="7826" y="2633"/>
                    </a:moveTo>
                    <a:cubicBezTo>
                      <a:pt x="7804" y="2647"/>
                      <a:pt x="7782" y="2662"/>
                      <a:pt x="7775" y="2669"/>
                    </a:cubicBezTo>
                    <a:cubicBezTo>
                      <a:pt x="7761" y="2676"/>
                      <a:pt x="7667" y="2734"/>
                      <a:pt x="7638" y="2756"/>
                    </a:cubicBezTo>
                    <a:lnTo>
                      <a:pt x="7638" y="2763"/>
                    </a:lnTo>
                    <a:cubicBezTo>
                      <a:pt x="7624" y="2777"/>
                      <a:pt x="7609" y="2799"/>
                      <a:pt x="7616" y="2821"/>
                    </a:cubicBezTo>
                    <a:lnTo>
                      <a:pt x="7609" y="2821"/>
                    </a:lnTo>
                    <a:cubicBezTo>
                      <a:pt x="7595" y="2821"/>
                      <a:pt x="7595" y="2885"/>
                      <a:pt x="7609" y="2893"/>
                    </a:cubicBezTo>
                    <a:cubicBezTo>
                      <a:pt x="7611" y="2894"/>
                      <a:pt x="7612" y="2895"/>
                      <a:pt x="7614" y="2895"/>
                    </a:cubicBezTo>
                    <a:cubicBezTo>
                      <a:pt x="7632" y="2895"/>
                      <a:pt x="7668" y="2841"/>
                      <a:pt x="7681" y="2835"/>
                    </a:cubicBezTo>
                    <a:cubicBezTo>
                      <a:pt x="7703" y="2821"/>
                      <a:pt x="7725" y="2813"/>
                      <a:pt x="7753" y="2813"/>
                    </a:cubicBezTo>
                    <a:cubicBezTo>
                      <a:pt x="7775" y="2813"/>
                      <a:pt x="7804" y="2806"/>
                      <a:pt x="7833" y="2792"/>
                    </a:cubicBezTo>
                    <a:cubicBezTo>
                      <a:pt x="7840" y="2784"/>
                      <a:pt x="7847" y="2777"/>
                      <a:pt x="7854" y="2763"/>
                    </a:cubicBezTo>
                    <a:cubicBezTo>
                      <a:pt x="7847" y="2720"/>
                      <a:pt x="7833" y="2676"/>
                      <a:pt x="7826" y="2633"/>
                    </a:cubicBezTo>
                    <a:close/>
                    <a:moveTo>
                      <a:pt x="1255" y="3160"/>
                    </a:moveTo>
                    <a:cubicBezTo>
                      <a:pt x="1248" y="3160"/>
                      <a:pt x="1241" y="3181"/>
                      <a:pt x="1241" y="3203"/>
                    </a:cubicBezTo>
                    <a:cubicBezTo>
                      <a:pt x="1242" y="3208"/>
                      <a:pt x="1246" y="3210"/>
                      <a:pt x="1250" y="3210"/>
                    </a:cubicBezTo>
                    <a:cubicBezTo>
                      <a:pt x="1265" y="3210"/>
                      <a:pt x="1291" y="3187"/>
                      <a:pt x="1291" y="3181"/>
                    </a:cubicBezTo>
                    <a:cubicBezTo>
                      <a:pt x="1291" y="3167"/>
                      <a:pt x="1262" y="3160"/>
                      <a:pt x="1255" y="3160"/>
                    </a:cubicBezTo>
                    <a:close/>
                    <a:moveTo>
                      <a:pt x="1169" y="3167"/>
                    </a:moveTo>
                    <a:cubicBezTo>
                      <a:pt x="1154" y="3167"/>
                      <a:pt x="1147" y="3188"/>
                      <a:pt x="1147" y="3196"/>
                    </a:cubicBezTo>
                    <a:cubicBezTo>
                      <a:pt x="1147" y="3210"/>
                      <a:pt x="1154" y="3217"/>
                      <a:pt x="1161" y="3217"/>
                    </a:cubicBezTo>
                    <a:cubicBezTo>
                      <a:pt x="1162" y="3218"/>
                      <a:pt x="1162" y="3218"/>
                      <a:pt x="1163" y="3218"/>
                    </a:cubicBezTo>
                    <a:cubicBezTo>
                      <a:pt x="1170" y="3218"/>
                      <a:pt x="1182" y="3173"/>
                      <a:pt x="1169" y="3167"/>
                    </a:cubicBezTo>
                    <a:close/>
                    <a:moveTo>
                      <a:pt x="7326" y="3164"/>
                    </a:moveTo>
                    <a:cubicBezTo>
                      <a:pt x="7324" y="3164"/>
                      <a:pt x="7322" y="3165"/>
                      <a:pt x="7321" y="3167"/>
                    </a:cubicBezTo>
                    <a:cubicBezTo>
                      <a:pt x="7306" y="3188"/>
                      <a:pt x="7314" y="3246"/>
                      <a:pt x="7321" y="3261"/>
                    </a:cubicBezTo>
                    <a:cubicBezTo>
                      <a:pt x="7324" y="3267"/>
                      <a:pt x="7329" y="3271"/>
                      <a:pt x="7334" y="3271"/>
                    </a:cubicBezTo>
                    <a:cubicBezTo>
                      <a:pt x="7341" y="3271"/>
                      <a:pt x="7349" y="3265"/>
                      <a:pt x="7357" y="3253"/>
                    </a:cubicBezTo>
                    <a:lnTo>
                      <a:pt x="7357" y="3261"/>
                    </a:lnTo>
                    <a:cubicBezTo>
                      <a:pt x="7370" y="3241"/>
                      <a:pt x="7342" y="3164"/>
                      <a:pt x="7326" y="3164"/>
                    </a:cubicBezTo>
                    <a:close/>
                    <a:moveTo>
                      <a:pt x="1337" y="3231"/>
                    </a:moveTo>
                    <a:cubicBezTo>
                      <a:pt x="1324" y="3231"/>
                      <a:pt x="1313" y="3255"/>
                      <a:pt x="1313" y="3268"/>
                    </a:cubicBezTo>
                    <a:cubicBezTo>
                      <a:pt x="1313" y="3282"/>
                      <a:pt x="1320" y="3289"/>
                      <a:pt x="1334" y="3289"/>
                    </a:cubicBezTo>
                    <a:cubicBezTo>
                      <a:pt x="1340" y="3289"/>
                      <a:pt x="1351" y="3314"/>
                      <a:pt x="1368" y="3314"/>
                    </a:cubicBezTo>
                    <a:cubicBezTo>
                      <a:pt x="1371" y="3314"/>
                      <a:pt x="1374" y="3313"/>
                      <a:pt x="1378" y="3311"/>
                    </a:cubicBezTo>
                    <a:lnTo>
                      <a:pt x="1385" y="3311"/>
                    </a:lnTo>
                    <a:cubicBezTo>
                      <a:pt x="1407" y="3304"/>
                      <a:pt x="1407" y="3275"/>
                      <a:pt x="1392" y="3275"/>
                    </a:cubicBezTo>
                    <a:cubicBezTo>
                      <a:pt x="1385" y="3275"/>
                      <a:pt x="1356" y="3239"/>
                      <a:pt x="1342" y="3232"/>
                    </a:cubicBezTo>
                    <a:cubicBezTo>
                      <a:pt x="1340" y="3231"/>
                      <a:pt x="1339" y="3231"/>
                      <a:pt x="1337" y="3231"/>
                    </a:cubicBezTo>
                    <a:close/>
                    <a:moveTo>
                      <a:pt x="1188" y="3443"/>
                    </a:moveTo>
                    <a:cubicBezTo>
                      <a:pt x="1164" y="3443"/>
                      <a:pt x="1125" y="3459"/>
                      <a:pt x="1125" y="3470"/>
                    </a:cubicBezTo>
                    <a:lnTo>
                      <a:pt x="1133" y="3470"/>
                    </a:lnTo>
                    <a:cubicBezTo>
                      <a:pt x="1133" y="3472"/>
                      <a:pt x="1139" y="3473"/>
                      <a:pt x="1148" y="3473"/>
                    </a:cubicBezTo>
                    <a:cubicBezTo>
                      <a:pt x="1166" y="3473"/>
                      <a:pt x="1195" y="3470"/>
                      <a:pt x="1205" y="3470"/>
                    </a:cubicBezTo>
                    <a:cubicBezTo>
                      <a:pt x="1219" y="3470"/>
                      <a:pt x="1219" y="3455"/>
                      <a:pt x="1205" y="3448"/>
                    </a:cubicBezTo>
                    <a:cubicBezTo>
                      <a:pt x="1201" y="3445"/>
                      <a:pt x="1195" y="3443"/>
                      <a:pt x="1188" y="3443"/>
                    </a:cubicBezTo>
                    <a:close/>
                    <a:moveTo>
                      <a:pt x="1088" y="3251"/>
                    </a:moveTo>
                    <a:cubicBezTo>
                      <a:pt x="1074" y="3251"/>
                      <a:pt x="1060" y="3251"/>
                      <a:pt x="1046" y="3253"/>
                    </a:cubicBezTo>
                    <a:cubicBezTo>
                      <a:pt x="1010" y="3253"/>
                      <a:pt x="981" y="3275"/>
                      <a:pt x="959" y="3304"/>
                    </a:cubicBezTo>
                    <a:cubicBezTo>
                      <a:pt x="955" y="3313"/>
                      <a:pt x="978" y="3319"/>
                      <a:pt x="1001" y="3319"/>
                    </a:cubicBezTo>
                    <a:cubicBezTo>
                      <a:pt x="1016" y="3319"/>
                      <a:pt x="1030" y="3317"/>
                      <a:pt x="1039" y="3311"/>
                    </a:cubicBezTo>
                    <a:cubicBezTo>
                      <a:pt x="1082" y="3311"/>
                      <a:pt x="1125" y="3318"/>
                      <a:pt x="1169" y="3347"/>
                    </a:cubicBezTo>
                    <a:cubicBezTo>
                      <a:pt x="1183" y="3369"/>
                      <a:pt x="1219" y="3376"/>
                      <a:pt x="1248" y="3376"/>
                    </a:cubicBezTo>
                    <a:cubicBezTo>
                      <a:pt x="1250" y="3375"/>
                      <a:pt x="1252" y="3375"/>
                      <a:pt x="1253" y="3375"/>
                    </a:cubicBezTo>
                    <a:cubicBezTo>
                      <a:pt x="1275" y="3375"/>
                      <a:pt x="1263" y="3420"/>
                      <a:pt x="1270" y="3434"/>
                    </a:cubicBezTo>
                    <a:cubicBezTo>
                      <a:pt x="1277" y="3448"/>
                      <a:pt x="1342" y="3462"/>
                      <a:pt x="1356" y="3470"/>
                    </a:cubicBezTo>
                    <a:cubicBezTo>
                      <a:pt x="1359" y="3472"/>
                      <a:pt x="1362" y="3473"/>
                      <a:pt x="1365" y="3473"/>
                    </a:cubicBezTo>
                    <a:cubicBezTo>
                      <a:pt x="1380" y="3473"/>
                      <a:pt x="1404" y="3454"/>
                      <a:pt x="1422" y="3454"/>
                    </a:cubicBezTo>
                    <a:cubicBezTo>
                      <a:pt x="1424" y="3454"/>
                      <a:pt x="1426" y="3455"/>
                      <a:pt x="1428" y="3455"/>
                    </a:cubicBezTo>
                    <a:cubicBezTo>
                      <a:pt x="1457" y="3455"/>
                      <a:pt x="1421" y="3361"/>
                      <a:pt x="1378" y="3361"/>
                    </a:cubicBezTo>
                    <a:cubicBezTo>
                      <a:pt x="1334" y="3361"/>
                      <a:pt x="1298" y="3325"/>
                      <a:pt x="1284" y="3318"/>
                    </a:cubicBezTo>
                    <a:cubicBezTo>
                      <a:pt x="1262" y="3304"/>
                      <a:pt x="1233" y="3289"/>
                      <a:pt x="1212" y="3275"/>
                    </a:cubicBezTo>
                    <a:cubicBezTo>
                      <a:pt x="1169" y="3259"/>
                      <a:pt x="1129" y="3251"/>
                      <a:pt x="1088" y="3251"/>
                    </a:cubicBezTo>
                    <a:close/>
                    <a:moveTo>
                      <a:pt x="1558" y="3426"/>
                    </a:moveTo>
                    <a:cubicBezTo>
                      <a:pt x="1544" y="3426"/>
                      <a:pt x="1500" y="3455"/>
                      <a:pt x="1500" y="3470"/>
                    </a:cubicBezTo>
                    <a:lnTo>
                      <a:pt x="1508" y="3470"/>
                    </a:lnTo>
                    <a:cubicBezTo>
                      <a:pt x="1508" y="3473"/>
                      <a:pt x="1517" y="3474"/>
                      <a:pt x="1530" y="3474"/>
                    </a:cubicBezTo>
                    <a:cubicBezTo>
                      <a:pt x="1547" y="3474"/>
                      <a:pt x="1568" y="3471"/>
                      <a:pt x="1572" y="3462"/>
                    </a:cubicBezTo>
                    <a:cubicBezTo>
                      <a:pt x="1580" y="3441"/>
                      <a:pt x="1580" y="3426"/>
                      <a:pt x="1558" y="3426"/>
                    </a:cubicBezTo>
                    <a:close/>
                    <a:moveTo>
                      <a:pt x="7411" y="3397"/>
                    </a:moveTo>
                    <a:cubicBezTo>
                      <a:pt x="7372" y="3397"/>
                      <a:pt x="7379" y="3506"/>
                      <a:pt x="7400" y="3520"/>
                    </a:cubicBezTo>
                    <a:cubicBezTo>
                      <a:pt x="7402" y="3522"/>
                      <a:pt x="7404" y="3523"/>
                      <a:pt x="7406" y="3523"/>
                    </a:cubicBezTo>
                    <a:cubicBezTo>
                      <a:pt x="7423" y="3523"/>
                      <a:pt x="7452" y="3481"/>
                      <a:pt x="7465" y="3455"/>
                    </a:cubicBezTo>
                    <a:lnTo>
                      <a:pt x="7465" y="3462"/>
                    </a:lnTo>
                    <a:cubicBezTo>
                      <a:pt x="7472" y="3434"/>
                      <a:pt x="7451" y="3412"/>
                      <a:pt x="7415" y="3398"/>
                    </a:cubicBezTo>
                    <a:cubicBezTo>
                      <a:pt x="7413" y="3397"/>
                      <a:pt x="7412" y="3397"/>
                      <a:pt x="7411" y="3397"/>
                    </a:cubicBezTo>
                    <a:close/>
                    <a:moveTo>
                      <a:pt x="7575" y="3591"/>
                    </a:moveTo>
                    <a:cubicBezTo>
                      <a:pt x="7560" y="3591"/>
                      <a:pt x="7537" y="3616"/>
                      <a:pt x="7537" y="3636"/>
                    </a:cubicBezTo>
                    <a:cubicBezTo>
                      <a:pt x="7537" y="3664"/>
                      <a:pt x="7487" y="3672"/>
                      <a:pt x="7472" y="3693"/>
                    </a:cubicBezTo>
                    <a:cubicBezTo>
                      <a:pt x="7465" y="3708"/>
                      <a:pt x="7465" y="3722"/>
                      <a:pt x="7472" y="3722"/>
                    </a:cubicBezTo>
                    <a:cubicBezTo>
                      <a:pt x="7487" y="3722"/>
                      <a:pt x="7537" y="3773"/>
                      <a:pt x="7544" y="3780"/>
                    </a:cubicBezTo>
                    <a:lnTo>
                      <a:pt x="7544" y="3787"/>
                    </a:lnTo>
                    <a:cubicBezTo>
                      <a:pt x="7545" y="3788"/>
                      <a:pt x="7546" y="3788"/>
                      <a:pt x="7547" y="3788"/>
                    </a:cubicBezTo>
                    <a:cubicBezTo>
                      <a:pt x="7559" y="3788"/>
                      <a:pt x="7597" y="3758"/>
                      <a:pt x="7624" y="3751"/>
                    </a:cubicBezTo>
                    <a:cubicBezTo>
                      <a:pt x="7653" y="3751"/>
                      <a:pt x="7674" y="3672"/>
                      <a:pt x="7653" y="3664"/>
                    </a:cubicBezTo>
                    <a:cubicBezTo>
                      <a:pt x="7631" y="3657"/>
                      <a:pt x="7602" y="3599"/>
                      <a:pt x="7580" y="3592"/>
                    </a:cubicBezTo>
                    <a:cubicBezTo>
                      <a:pt x="7579" y="3592"/>
                      <a:pt x="7577" y="3591"/>
                      <a:pt x="7575" y="3591"/>
                    </a:cubicBezTo>
                    <a:close/>
                    <a:moveTo>
                      <a:pt x="6089" y="3796"/>
                    </a:moveTo>
                    <a:cubicBezTo>
                      <a:pt x="6078" y="3796"/>
                      <a:pt x="6064" y="3806"/>
                      <a:pt x="6051" y="3823"/>
                    </a:cubicBezTo>
                    <a:lnTo>
                      <a:pt x="6051" y="3838"/>
                    </a:lnTo>
                    <a:cubicBezTo>
                      <a:pt x="6038" y="3863"/>
                      <a:pt x="6112" y="3912"/>
                      <a:pt x="6133" y="3912"/>
                    </a:cubicBezTo>
                    <a:cubicBezTo>
                      <a:pt x="6135" y="3912"/>
                      <a:pt x="6137" y="3911"/>
                      <a:pt x="6138" y="3910"/>
                    </a:cubicBezTo>
                    <a:cubicBezTo>
                      <a:pt x="6138" y="3874"/>
                      <a:pt x="6131" y="3838"/>
                      <a:pt x="6109" y="3809"/>
                    </a:cubicBezTo>
                    <a:cubicBezTo>
                      <a:pt x="6103" y="3800"/>
                      <a:pt x="6097" y="3796"/>
                      <a:pt x="6089" y="3796"/>
                    </a:cubicBezTo>
                    <a:close/>
                    <a:moveTo>
                      <a:pt x="6580" y="3970"/>
                    </a:moveTo>
                    <a:cubicBezTo>
                      <a:pt x="6579" y="3970"/>
                      <a:pt x="6581" y="3973"/>
                      <a:pt x="6585" y="3982"/>
                    </a:cubicBezTo>
                    <a:lnTo>
                      <a:pt x="6585" y="3975"/>
                    </a:lnTo>
                    <a:cubicBezTo>
                      <a:pt x="6582" y="3972"/>
                      <a:pt x="6580" y="3970"/>
                      <a:pt x="6580" y="3970"/>
                    </a:cubicBezTo>
                    <a:close/>
                    <a:moveTo>
                      <a:pt x="7745" y="4112"/>
                    </a:moveTo>
                    <a:cubicBezTo>
                      <a:pt x="7702" y="4112"/>
                      <a:pt x="7662" y="4132"/>
                      <a:pt x="7667" y="4176"/>
                    </a:cubicBezTo>
                    <a:lnTo>
                      <a:pt x="7667" y="4184"/>
                    </a:lnTo>
                    <a:cubicBezTo>
                      <a:pt x="7681" y="4193"/>
                      <a:pt x="7701" y="4198"/>
                      <a:pt x="7722" y="4198"/>
                    </a:cubicBezTo>
                    <a:cubicBezTo>
                      <a:pt x="7766" y="4198"/>
                      <a:pt x="7814" y="4177"/>
                      <a:pt x="7818" y="4133"/>
                    </a:cubicBezTo>
                    <a:cubicBezTo>
                      <a:pt x="7799" y="4119"/>
                      <a:pt x="7772" y="4112"/>
                      <a:pt x="7745" y="4112"/>
                    </a:cubicBezTo>
                    <a:close/>
                    <a:moveTo>
                      <a:pt x="7883" y="4198"/>
                    </a:moveTo>
                    <a:lnTo>
                      <a:pt x="7847" y="4220"/>
                    </a:lnTo>
                    <a:cubicBezTo>
                      <a:pt x="7839" y="4224"/>
                      <a:pt x="7816" y="4228"/>
                      <a:pt x="7797" y="4228"/>
                    </a:cubicBezTo>
                    <a:cubicBezTo>
                      <a:pt x="7783" y="4228"/>
                      <a:pt x="7771" y="4226"/>
                      <a:pt x="7768" y="4220"/>
                    </a:cubicBezTo>
                    <a:cubicBezTo>
                      <a:pt x="7767" y="4218"/>
                      <a:pt x="7766" y="4217"/>
                      <a:pt x="7764" y="4217"/>
                    </a:cubicBezTo>
                    <a:cubicBezTo>
                      <a:pt x="7757" y="4217"/>
                      <a:pt x="7744" y="4249"/>
                      <a:pt x="7732" y="4249"/>
                    </a:cubicBezTo>
                    <a:cubicBezTo>
                      <a:pt x="7725" y="4255"/>
                      <a:pt x="7730" y="4279"/>
                      <a:pt x="7742" y="4279"/>
                    </a:cubicBezTo>
                    <a:cubicBezTo>
                      <a:pt x="7743" y="4279"/>
                      <a:pt x="7745" y="4278"/>
                      <a:pt x="7746" y="4277"/>
                    </a:cubicBezTo>
                    <a:cubicBezTo>
                      <a:pt x="7749" y="4277"/>
                      <a:pt x="7751" y="4276"/>
                      <a:pt x="7754" y="4276"/>
                    </a:cubicBezTo>
                    <a:cubicBezTo>
                      <a:pt x="7778" y="4276"/>
                      <a:pt x="7823" y="4302"/>
                      <a:pt x="7862" y="4328"/>
                    </a:cubicBezTo>
                    <a:cubicBezTo>
                      <a:pt x="7869" y="4285"/>
                      <a:pt x="7876" y="4241"/>
                      <a:pt x="7883" y="4198"/>
                    </a:cubicBezTo>
                    <a:close/>
                    <a:moveTo>
                      <a:pt x="7454" y="4111"/>
                    </a:moveTo>
                    <a:cubicBezTo>
                      <a:pt x="7417" y="4111"/>
                      <a:pt x="7343" y="4214"/>
                      <a:pt x="7357" y="4270"/>
                    </a:cubicBezTo>
                    <a:cubicBezTo>
                      <a:pt x="7366" y="4311"/>
                      <a:pt x="7378" y="4323"/>
                      <a:pt x="7387" y="4323"/>
                    </a:cubicBezTo>
                    <a:cubicBezTo>
                      <a:pt x="7393" y="4323"/>
                      <a:pt x="7397" y="4319"/>
                      <a:pt x="7400" y="4314"/>
                    </a:cubicBezTo>
                    <a:cubicBezTo>
                      <a:pt x="7401" y="4312"/>
                      <a:pt x="7403" y="4312"/>
                      <a:pt x="7406" y="4312"/>
                    </a:cubicBezTo>
                    <a:cubicBezTo>
                      <a:pt x="7421" y="4312"/>
                      <a:pt x="7460" y="4328"/>
                      <a:pt x="7472" y="4328"/>
                    </a:cubicBezTo>
                    <a:cubicBezTo>
                      <a:pt x="7475" y="4329"/>
                      <a:pt x="7477" y="4330"/>
                      <a:pt x="7479" y="4330"/>
                    </a:cubicBezTo>
                    <a:cubicBezTo>
                      <a:pt x="7486" y="4330"/>
                      <a:pt x="7484" y="4317"/>
                      <a:pt x="7472" y="4299"/>
                    </a:cubicBezTo>
                    <a:cubicBezTo>
                      <a:pt x="7458" y="4263"/>
                      <a:pt x="7465" y="4227"/>
                      <a:pt x="7487" y="4198"/>
                    </a:cubicBezTo>
                    <a:cubicBezTo>
                      <a:pt x="7501" y="4198"/>
                      <a:pt x="7487" y="4119"/>
                      <a:pt x="7458" y="4112"/>
                    </a:cubicBezTo>
                    <a:cubicBezTo>
                      <a:pt x="7457" y="4111"/>
                      <a:pt x="7455" y="4111"/>
                      <a:pt x="7454" y="4111"/>
                    </a:cubicBezTo>
                    <a:close/>
                    <a:moveTo>
                      <a:pt x="7262" y="3924"/>
                    </a:moveTo>
                    <a:cubicBezTo>
                      <a:pt x="7238" y="3924"/>
                      <a:pt x="7161" y="4091"/>
                      <a:pt x="7104" y="4119"/>
                    </a:cubicBezTo>
                    <a:cubicBezTo>
                      <a:pt x="7054" y="4155"/>
                      <a:pt x="7025" y="4220"/>
                      <a:pt x="7039" y="4285"/>
                    </a:cubicBezTo>
                    <a:cubicBezTo>
                      <a:pt x="7054" y="4306"/>
                      <a:pt x="7176" y="4321"/>
                      <a:pt x="7198" y="4335"/>
                    </a:cubicBezTo>
                    <a:cubicBezTo>
                      <a:pt x="7205" y="4342"/>
                      <a:pt x="7212" y="4345"/>
                      <a:pt x="7218" y="4345"/>
                    </a:cubicBezTo>
                    <a:cubicBezTo>
                      <a:pt x="7233" y="4345"/>
                      <a:pt x="7246" y="4333"/>
                      <a:pt x="7256" y="4328"/>
                    </a:cubicBezTo>
                    <a:cubicBezTo>
                      <a:pt x="7263" y="4328"/>
                      <a:pt x="7263" y="4321"/>
                      <a:pt x="7256" y="4314"/>
                    </a:cubicBezTo>
                    <a:cubicBezTo>
                      <a:pt x="7256" y="4314"/>
                      <a:pt x="7299" y="4263"/>
                      <a:pt x="7306" y="4234"/>
                    </a:cubicBezTo>
                    <a:cubicBezTo>
                      <a:pt x="7314" y="4198"/>
                      <a:pt x="7321" y="4155"/>
                      <a:pt x="7321" y="4126"/>
                    </a:cubicBezTo>
                    <a:cubicBezTo>
                      <a:pt x="7321" y="4097"/>
                      <a:pt x="7335" y="4018"/>
                      <a:pt x="7335" y="3996"/>
                    </a:cubicBezTo>
                    <a:cubicBezTo>
                      <a:pt x="7342" y="3982"/>
                      <a:pt x="7292" y="3931"/>
                      <a:pt x="7263" y="3924"/>
                    </a:cubicBezTo>
                    <a:cubicBezTo>
                      <a:pt x="7263" y="3924"/>
                      <a:pt x="7262" y="3924"/>
                      <a:pt x="7262" y="3924"/>
                    </a:cubicBezTo>
                    <a:close/>
                    <a:moveTo>
                      <a:pt x="6627" y="3964"/>
                    </a:moveTo>
                    <a:cubicBezTo>
                      <a:pt x="6623" y="3964"/>
                      <a:pt x="6608" y="3990"/>
                      <a:pt x="6596" y="3990"/>
                    </a:cubicBezTo>
                    <a:cubicBezTo>
                      <a:pt x="6595" y="3990"/>
                      <a:pt x="6593" y="3990"/>
                      <a:pt x="6592" y="3989"/>
                    </a:cubicBezTo>
                    <a:lnTo>
                      <a:pt x="6592" y="3989"/>
                    </a:lnTo>
                    <a:lnTo>
                      <a:pt x="6650" y="4032"/>
                    </a:lnTo>
                    <a:cubicBezTo>
                      <a:pt x="6708" y="4068"/>
                      <a:pt x="6809" y="4328"/>
                      <a:pt x="6830" y="4342"/>
                    </a:cubicBezTo>
                    <a:cubicBezTo>
                      <a:pt x="6833" y="4345"/>
                      <a:pt x="6835" y="4346"/>
                      <a:pt x="6838" y="4346"/>
                    </a:cubicBezTo>
                    <a:cubicBezTo>
                      <a:pt x="6859" y="4346"/>
                      <a:pt x="6886" y="4274"/>
                      <a:pt x="6874" y="4241"/>
                    </a:cubicBezTo>
                    <a:lnTo>
                      <a:pt x="6874" y="4241"/>
                    </a:lnTo>
                    <a:lnTo>
                      <a:pt x="6874" y="4256"/>
                    </a:lnTo>
                    <a:cubicBezTo>
                      <a:pt x="6845" y="4198"/>
                      <a:pt x="6801" y="4148"/>
                      <a:pt x="6751" y="4112"/>
                    </a:cubicBezTo>
                    <a:lnTo>
                      <a:pt x="6737" y="4083"/>
                    </a:lnTo>
                    <a:lnTo>
                      <a:pt x="6715" y="4047"/>
                    </a:lnTo>
                    <a:cubicBezTo>
                      <a:pt x="6693" y="4003"/>
                      <a:pt x="6636" y="3975"/>
                      <a:pt x="6628" y="3967"/>
                    </a:cubicBezTo>
                    <a:cubicBezTo>
                      <a:pt x="6628" y="3965"/>
                      <a:pt x="6628" y="3964"/>
                      <a:pt x="6627" y="3964"/>
                    </a:cubicBezTo>
                    <a:close/>
                    <a:moveTo>
                      <a:pt x="6966" y="4409"/>
                    </a:moveTo>
                    <a:cubicBezTo>
                      <a:pt x="6938" y="4409"/>
                      <a:pt x="6911" y="4422"/>
                      <a:pt x="6895" y="4443"/>
                    </a:cubicBezTo>
                    <a:cubicBezTo>
                      <a:pt x="6895" y="4458"/>
                      <a:pt x="7068" y="4487"/>
                      <a:pt x="7126" y="4508"/>
                    </a:cubicBezTo>
                    <a:cubicBezTo>
                      <a:pt x="7162" y="4517"/>
                      <a:pt x="7189" y="4523"/>
                      <a:pt x="7203" y="4523"/>
                    </a:cubicBezTo>
                    <a:cubicBezTo>
                      <a:pt x="7212" y="4523"/>
                      <a:pt x="7215" y="4521"/>
                      <a:pt x="7213" y="4515"/>
                    </a:cubicBezTo>
                    <a:cubicBezTo>
                      <a:pt x="7198" y="4508"/>
                      <a:pt x="7039" y="4429"/>
                      <a:pt x="6996" y="4414"/>
                    </a:cubicBezTo>
                    <a:cubicBezTo>
                      <a:pt x="6987" y="4411"/>
                      <a:pt x="6976" y="4409"/>
                      <a:pt x="6966" y="4409"/>
                    </a:cubicBezTo>
                    <a:close/>
                    <a:moveTo>
                      <a:pt x="5022" y="4679"/>
                    </a:moveTo>
                    <a:cubicBezTo>
                      <a:pt x="5012" y="4679"/>
                      <a:pt x="4989" y="4710"/>
                      <a:pt x="4984" y="4732"/>
                    </a:cubicBezTo>
                    <a:cubicBezTo>
                      <a:pt x="4977" y="4761"/>
                      <a:pt x="4890" y="4818"/>
                      <a:pt x="4876" y="4840"/>
                    </a:cubicBezTo>
                    <a:cubicBezTo>
                      <a:pt x="4854" y="4883"/>
                      <a:pt x="4847" y="4919"/>
                      <a:pt x="4847" y="4963"/>
                    </a:cubicBezTo>
                    <a:cubicBezTo>
                      <a:pt x="4847" y="4999"/>
                      <a:pt x="4840" y="5028"/>
                      <a:pt x="4832" y="5056"/>
                    </a:cubicBezTo>
                    <a:cubicBezTo>
                      <a:pt x="4832" y="5107"/>
                      <a:pt x="4840" y="5157"/>
                      <a:pt x="4854" y="5208"/>
                    </a:cubicBezTo>
                    <a:cubicBezTo>
                      <a:pt x="4854" y="5237"/>
                      <a:pt x="4919" y="5258"/>
                      <a:pt x="4933" y="5258"/>
                    </a:cubicBezTo>
                    <a:cubicBezTo>
                      <a:pt x="4970" y="5222"/>
                      <a:pt x="4998" y="5179"/>
                      <a:pt x="5013" y="5129"/>
                    </a:cubicBezTo>
                    <a:cubicBezTo>
                      <a:pt x="5020" y="5100"/>
                      <a:pt x="5020" y="5064"/>
                      <a:pt x="5027" y="5035"/>
                    </a:cubicBezTo>
                    <a:cubicBezTo>
                      <a:pt x="5027" y="5013"/>
                      <a:pt x="5027" y="4999"/>
                      <a:pt x="5042" y="4984"/>
                    </a:cubicBezTo>
                    <a:cubicBezTo>
                      <a:pt x="5056" y="4963"/>
                      <a:pt x="5063" y="4941"/>
                      <a:pt x="5063" y="4912"/>
                    </a:cubicBezTo>
                    <a:cubicBezTo>
                      <a:pt x="5056" y="4840"/>
                      <a:pt x="5042" y="4761"/>
                      <a:pt x="5027" y="4689"/>
                    </a:cubicBezTo>
                    <a:cubicBezTo>
                      <a:pt x="5027" y="4682"/>
                      <a:pt x="5025" y="4679"/>
                      <a:pt x="5022" y="4679"/>
                    </a:cubicBezTo>
                    <a:close/>
                    <a:moveTo>
                      <a:pt x="6304" y="475"/>
                    </a:moveTo>
                    <a:cubicBezTo>
                      <a:pt x="6286" y="475"/>
                      <a:pt x="6252" y="494"/>
                      <a:pt x="6246" y="513"/>
                    </a:cubicBezTo>
                    <a:cubicBezTo>
                      <a:pt x="6246" y="541"/>
                      <a:pt x="6167" y="556"/>
                      <a:pt x="6160" y="570"/>
                    </a:cubicBezTo>
                    <a:cubicBezTo>
                      <a:pt x="6152" y="582"/>
                      <a:pt x="6141" y="588"/>
                      <a:pt x="6130" y="588"/>
                    </a:cubicBezTo>
                    <a:cubicBezTo>
                      <a:pt x="6121" y="588"/>
                      <a:pt x="6112" y="584"/>
                      <a:pt x="6102" y="577"/>
                    </a:cubicBezTo>
                    <a:cubicBezTo>
                      <a:pt x="6101" y="577"/>
                      <a:pt x="6100" y="577"/>
                      <a:pt x="6098" y="577"/>
                    </a:cubicBezTo>
                    <a:cubicBezTo>
                      <a:pt x="6082" y="577"/>
                      <a:pt x="6019" y="607"/>
                      <a:pt x="5986" y="614"/>
                    </a:cubicBezTo>
                    <a:cubicBezTo>
                      <a:pt x="5943" y="621"/>
                      <a:pt x="5907" y="635"/>
                      <a:pt x="5871" y="650"/>
                    </a:cubicBezTo>
                    <a:cubicBezTo>
                      <a:pt x="5842" y="671"/>
                      <a:pt x="5821" y="686"/>
                      <a:pt x="5806" y="715"/>
                    </a:cubicBezTo>
                    <a:cubicBezTo>
                      <a:pt x="5792" y="736"/>
                      <a:pt x="5763" y="751"/>
                      <a:pt x="5741" y="758"/>
                    </a:cubicBezTo>
                    <a:cubicBezTo>
                      <a:pt x="5727" y="765"/>
                      <a:pt x="5727" y="830"/>
                      <a:pt x="5748" y="844"/>
                    </a:cubicBezTo>
                    <a:cubicBezTo>
                      <a:pt x="5752" y="846"/>
                      <a:pt x="5754" y="846"/>
                      <a:pt x="5753" y="846"/>
                    </a:cubicBezTo>
                    <a:cubicBezTo>
                      <a:pt x="5750" y="846"/>
                      <a:pt x="5708" y="834"/>
                      <a:pt x="5691" y="823"/>
                    </a:cubicBezTo>
                    <a:cubicBezTo>
                      <a:pt x="5687" y="821"/>
                      <a:pt x="5683" y="820"/>
                      <a:pt x="5679" y="820"/>
                    </a:cubicBezTo>
                    <a:cubicBezTo>
                      <a:pt x="5656" y="820"/>
                      <a:pt x="5639" y="854"/>
                      <a:pt x="5633" y="866"/>
                    </a:cubicBezTo>
                    <a:cubicBezTo>
                      <a:pt x="5631" y="869"/>
                      <a:pt x="5629" y="871"/>
                      <a:pt x="5626" y="871"/>
                    </a:cubicBezTo>
                    <a:cubicBezTo>
                      <a:pt x="5615" y="871"/>
                      <a:pt x="5599" y="854"/>
                      <a:pt x="5604" y="837"/>
                    </a:cubicBezTo>
                    <a:cubicBezTo>
                      <a:pt x="5604" y="822"/>
                      <a:pt x="5570" y="810"/>
                      <a:pt x="5549" y="810"/>
                    </a:cubicBezTo>
                    <a:cubicBezTo>
                      <a:pt x="5541" y="810"/>
                      <a:pt x="5534" y="811"/>
                      <a:pt x="5532" y="815"/>
                    </a:cubicBezTo>
                    <a:cubicBezTo>
                      <a:pt x="5530" y="819"/>
                      <a:pt x="5527" y="820"/>
                      <a:pt x="5522" y="820"/>
                    </a:cubicBezTo>
                    <a:cubicBezTo>
                      <a:pt x="5506" y="820"/>
                      <a:pt x="5478" y="807"/>
                      <a:pt x="5467" y="801"/>
                    </a:cubicBezTo>
                    <a:cubicBezTo>
                      <a:pt x="5467" y="801"/>
                      <a:pt x="5466" y="801"/>
                      <a:pt x="5465" y="801"/>
                    </a:cubicBezTo>
                    <a:cubicBezTo>
                      <a:pt x="5446" y="801"/>
                      <a:pt x="5372" y="874"/>
                      <a:pt x="5345" y="895"/>
                    </a:cubicBezTo>
                    <a:cubicBezTo>
                      <a:pt x="5296" y="925"/>
                      <a:pt x="5243" y="940"/>
                      <a:pt x="5194" y="940"/>
                    </a:cubicBezTo>
                    <a:cubicBezTo>
                      <a:pt x="5184" y="940"/>
                      <a:pt x="5174" y="939"/>
                      <a:pt x="5164" y="938"/>
                    </a:cubicBezTo>
                    <a:cubicBezTo>
                      <a:pt x="5162" y="937"/>
                      <a:pt x="5159" y="936"/>
                      <a:pt x="5157" y="936"/>
                    </a:cubicBezTo>
                    <a:cubicBezTo>
                      <a:pt x="5132" y="936"/>
                      <a:pt x="5116" y="996"/>
                      <a:pt x="5135" y="1003"/>
                    </a:cubicBezTo>
                    <a:lnTo>
                      <a:pt x="5042" y="1003"/>
                    </a:lnTo>
                    <a:cubicBezTo>
                      <a:pt x="4977" y="1017"/>
                      <a:pt x="4912" y="1039"/>
                      <a:pt x="4854" y="1075"/>
                    </a:cubicBezTo>
                    <a:cubicBezTo>
                      <a:pt x="4847" y="1080"/>
                      <a:pt x="4839" y="1082"/>
                      <a:pt x="4831" y="1082"/>
                    </a:cubicBezTo>
                    <a:cubicBezTo>
                      <a:pt x="4816" y="1082"/>
                      <a:pt x="4804" y="1073"/>
                      <a:pt x="4804" y="1054"/>
                    </a:cubicBezTo>
                    <a:cubicBezTo>
                      <a:pt x="4804" y="1039"/>
                      <a:pt x="4753" y="1025"/>
                      <a:pt x="4739" y="1017"/>
                    </a:cubicBezTo>
                    <a:cubicBezTo>
                      <a:pt x="4738" y="1017"/>
                      <a:pt x="4738" y="1017"/>
                      <a:pt x="4738" y="1017"/>
                    </a:cubicBezTo>
                    <a:cubicBezTo>
                      <a:pt x="4729" y="1017"/>
                      <a:pt x="4702" y="1105"/>
                      <a:pt x="4681" y="1126"/>
                    </a:cubicBezTo>
                    <a:cubicBezTo>
                      <a:pt x="4679" y="1127"/>
                      <a:pt x="4677" y="1127"/>
                      <a:pt x="4674" y="1127"/>
                    </a:cubicBezTo>
                    <a:cubicBezTo>
                      <a:pt x="4648" y="1127"/>
                      <a:pt x="4619" y="1052"/>
                      <a:pt x="4573" y="1032"/>
                    </a:cubicBezTo>
                    <a:cubicBezTo>
                      <a:pt x="4515" y="1017"/>
                      <a:pt x="4429" y="967"/>
                      <a:pt x="4400" y="960"/>
                    </a:cubicBezTo>
                    <a:cubicBezTo>
                      <a:pt x="4364" y="938"/>
                      <a:pt x="4335" y="916"/>
                      <a:pt x="4313" y="888"/>
                    </a:cubicBezTo>
                    <a:cubicBezTo>
                      <a:pt x="4277" y="866"/>
                      <a:pt x="4241" y="859"/>
                      <a:pt x="4205" y="859"/>
                    </a:cubicBezTo>
                    <a:cubicBezTo>
                      <a:pt x="4162" y="873"/>
                      <a:pt x="4118" y="888"/>
                      <a:pt x="4082" y="916"/>
                    </a:cubicBezTo>
                    <a:cubicBezTo>
                      <a:pt x="4068" y="931"/>
                      <a:pt x="4032" y="931"/>
                      <a:pt x="4025" y="938"/>
                    </a:cubicBezTo>
                    <a:cubicBezTo>
                      <a:pt x="4017" y="945"/>
                      <a:pt x="3931" y="1025"/>
                      <a:pt x="3902" y="1054"/>
                    </a:cubicBezTo>
                    <a:cubicBezTo>
                      <a:pt x="3859" y="1104"/>
                      <a:pt x="3823" y="1154"/>
                      <a:pt x="3794" y="1212"/>
                    </a:cubicBezTo>
                    <a:cubicBezTo>
                      <a:pt x="3779" y="1234"/>
                      <a:pt x="3758" y="1241"/>
                      <a:pt x="3736" y="1248"/>
                    </a:cubicBezTo>
                    <a:cubicBezTo>
                      <a:pt x="3722" y="1248"/>
                      <a:pt x="3715" y="1277"/>
                      <a:pt x="3715" y="1284"/>
                    </a:cubicBezTo>
                    <a:cubicBezTo>
                      <a:pt x="3715" y="1299"/>
                      <a:pt x="3621" y="1349"/>
                      <a:pt x="3606" y="1392"/>
                    </a:cubicBezTo>
                    <a:cubicBezTo>
                      <a:pt x="3606" y="1450"/>
                      <a:pt x="3606" y="1515"/>
                      <a:pt x="3621" y="1573"/>
                    </a:cubicBezTo>
                    <a:cubicBezTo>
                      <a:pt x="3621" y="1609"/>
                      <a:pt x="3657" y="1681"/>
                      <a:pt x="3678" y="1681"/>
                    </a:cubicBezTo>
                    <a:cubicBezTo>
                      <a:pt x="3707" y="1681"/>
                      <a:pt x="3693" y="1739"/>
                      <a:pt x="3686" y="1753"/>
                    </a:cubicBezTo>
                    <a:cubicBezTo>
                      <a:pt x="3678" y="1775"/>
                      <a:pt x="3707" y="1789"/>
                      <a:pt x="3700" y="1804"/>
                    </a:cubicBezTo>
                    <a:cubicBezTo>
                      <a:pt x="3700" y="1818"/>
                      <a:pt x="3635" y="1840"/>
                      <a:pt x="3614" y="1847"/>
                    </a:cubicBezTo>
                    <a:cubicBezTo>
                      <a:pt x="3585" y="1861"/>
                      <a:pt x="3563" y="1890"/>
                      <a:pt x="3556" y="1919"/>
                    </a:cubicBezTo>
                    <a:cubicBezTo>
                      <a:pt x="3556" y="1933"/>
                      <a:pt x="3484" y="1941"/>
                      <a:pt x="3462" y="1962"/>
                    </a:cubicBezTo>
                    <a:cubicBezTo>
                      <a:pt x="3469" y="1948"/>
                      <a:pt x="3477" y="1926"/>
                      <a:pt x="3484" y="1919"/>
                    </a:cubicBezTo>
                    <a:cubicBezTo>
                      <a:pt x="3491" y="1890"/>
                      <a:pt x="3484" y="1869"/>
                      <a:pt x="3469" y="1847"/>
                    </a:cubicBezTo>
                    <a:cubicBezTo>
                      <a:pt x="3455" y="1840"/>
                      <a:pt x="3455" y="1724"/>
                      <a:pt x="3440" y="1695"/>
                    </a:cubicBezTo>
                    <a:cubicBezTo>
                      <a:pt x="3419" y="1667"/>
                      <a:pt x="3397" y="1645"/>
                      <a:pt x="3368" y="1623"/>
                    </a:cubicBezTo>
                    <a:cubicBezTo>
                      <a:pt x="3361" y="1616"/>
                      <a:pt x="3376" y="1580"/>
                      <a:pt x="3383" y="1573"/>
                    </a:cubicBezTo>
                    <a:cubicBezTo>
                      <a:pt x="3388" y="1562"/>
                      <a:pt x="3355" y="1556"/>
                      <a:pt x="3331" y="1556"/>
                    </a:cubicBezTo>
                    <a:cubicBezTo>
                      <a:pt x="3322" y="1556"/>
                      <a:pt x="3315" y="1556"/>
                      <a:pt x="3311" y="1558"/>
                    </a:cubicBezTo>
                    <a:cubicBezTo>
                      <a:pt x="3296" y="1566"/>
                      <a:pt x="3289" y="1681"/>
                      <a:pt x="3282" y="1717"/>
                    </a:cubicBezTo>
                    <a:cubicBezTo>
                      <a:pt x="3282" y="1746"/>
                      <a:pt x="3296" y="1775"/>
                      <a:pt x="3318" y="1796"/>
                    </a:cubicBezTo>
                    <a:cubicBezTo>
                      <a:pt x="3332" y="1796"/>
                      <a:pt x="3325" y="1854"/>
                      <a:pt x="3303" y="1854"/>
                    </a:cubicBezTo>
                    <a:cubicBezTo>
                      <a:pt x="3282" y="1861"/>
                      <a:pt x="3267" y="1941"/>
                      <a:pt x="3275" y="1962"/>
                    </a:cubicBezTo>
                    <a:cubicBezTo>
                      <a:pt x="3289" y="1977"/>
                      <a:pt x="3260" y="2020"/>
                      <a:pt x="3246" y="2027"/>
                    </a:cubicBezTo>
                    <a:cubicBezTo>
                      <a:pt x="3243" y="2030"/>
                      <a:pt x="3252" y="2030"/>
                      <a:pt x="3266" y="2030"/>
                    </a:cubicBezTo>
                    <a:cubicBezTo>
                      <a:pt x="3295" y="2030"/>
                      <a:pt x="3344" y="2027"/>
                      <a:pt x="3368" y="2027"/>
                    </a:cubicBezTo>
                    <a:cubicBezTo>
                      <a:pt x="3412" y="2027"/>
                      <a:pt x="3448" y="2042"/>
                      <a:pt x="3440" y="2049"/>
                    </a:cubicBezTo>
                    <a:cubicBezTo>
                      <a:pt x="3440" y="2049"/>
                      <a:pt x="3361" y="2063"/>
                      <a:pt x="3347" y="2078"/>
                    </a:cubicBezTo>
                    <a:cubicBezTo>
                      <a:pt x="3332" y="2099"/>
                      <a:pt x="3282" y="2135"/>
                      <a:pt x="3275" y="2150"/>
                    </a:cubicBezTo>
                    <a:cubicBezTo>
                      <a:pt x="3260" y="2164"/>
                      <a:pt x="3289" y="2193"/>
                      <a:pt x="3311" y="2193"/>
                    </a:cubicBezTo>
                    <a:cubicBezTo>
                      <a:pt x="3312" y="2193"/>
                      <a:pt x="3313" y="2193"/>
                      <a:pt x="3314" y="2193"/>
                    </a:cubicBezTo>
                    <a:cubicBezTo>
                      <a:pt x="3335" y="2193"/>
                      <a:pt x="3362" y="2266"/>
                      <a:pt x="3376" y="2280"/>
                    </a:cubicBezTo>
                    <a:cubicBezTo>
                      <a:pt x="3397" y="2294"/>
                      <a:pt x="3383" y="2337"/>
                      <a:pt x="3376" y="2345"/>
                    </a:cubicBezTo>
                    <a:cubicBezTo>
                      <a:pt x="3374" y="2348"/>
                      <a:pt x="3365" y="2350"/>
                      <a:pt x="3353" y="2350"/>
                    </a:cubicBezTo>
                    <a:cubicBezTo>
                      <a:pt x="3326" y="2350"/>
                      <a:pt x="3281" y="2343"/>
                      <a:pt x="3247" y="2343"/>
                    </a:cubicBezTo>
                    <a:cubicBezTo>
                      <a:pt x="3238" y="2343"/>
                      <a:pt x="3231" y="2343"/>
                      <a:pt x="3224" y="2345"/>
                    </a:cubicBezTo>
                    <a:cubicBezTo>
                      <a:pt x="3188" y="2352"/>
                      <a:pt x="3138" y="2438"/>
                      <a:pt x="3138" y="2467"/>
                    </a:cubicBezTo>
                    <a:cubicBezTo>
                      <a:pt x="3138" y="2518"/>
                      <a:pt x="3138" y="2568"/>
                      <a:pt x="3145" y="2619"/>
                    </a:cubicBezTo>
                    <a:cubicBezTo>
                      <a:pt x="3152" y="2640"/>
                      <a:pt x="3239" y="2655"/>
                      <a:pt x="3253" y="2669"/>
                    </a:cubicBezTo>
                    <a:cubicBezTo>
                      <a:pt x="3258" y="2674"/>
                      <a:pt x="3272" y="2676"/>
                      <a:pt x="3289" y="2676"/>
                    </a:cubicBezTo>
                    <a:cubicBezTo>
                      <a:pt x="3307" y="2676"/>
                      <a:pt x="3328" y="2674"/>
                      <a:pt x="3343" y="2674"/>
                    </a:cubicBezTo>
                    <a:cubicBezTo>
                      <a:pt x="3351" y="2674"/>
                      <a:pt x="3358" y="2675"/>
                      <a:pt x="3361" y="2676"/>
                    </a:cubicBezTo>
                    <a:cubicBezTo>
                      <a:pt x="3362" y="2677"/>
                      <a:pt x="3362" y="2677"/>
                      <a:pt x="3363" y="2677"/>
                    </a:cubicBezTo>
                    <a:cubicBezTo>
                      <a:pt x="3380" y="2677"/>
                      <a:pt x="3434" y="2596"/>
                      <a:pt x="3440" y="2561"/>
                    </a:cubicBezTo>
                    <a:cubicBezTo>
                      <a:pt x="3455" y="2518"/>
                      <a:pt x="3534" y="2446"/>
                      <a:pt x="3556" y="2417"/>
                    </a:cubicBezTo>
                    <a:cubicBezTo>
                      <a:pt x="3570" y="2388"/>
                      <a:pt x="3664" y="2388"/>
                      <a:pt x="3686" y="2373"/>
                    </a:cubicBezTo>
                    <a:cubicBezTo>
                      <a:pt x="3687" y="2372"/>
                      <a:pt x="3689" y="2372"/>
                      <a:pt x="3690" y="2372"/>
                    </a:cubicBezTo>
                    <a:cubicBezTo>
                      <a:pt x="3705" y="2372"/>
                      <a:pt x="3694" y="2449"/>
                      <a:pt x="3707" y="2489"/>
                    </a:cubicBezTo>
                    <a:cubicBezTo>
                      <a:pt x="3711" y="2510"/>
                      <a:pt x="3734" y="2521"/>
                      <a:pt x="3755" y="2521"/>
                    </a:cubicBezTo>
                    <a:cubicBezTo>
                      <a:pt x="3776" y="2521"/>
                      <a:pt x="3794" y="2510"/>
                      <a:pt x="3787" y="2489"/>
                    </a:cubicBezTo>
                    <a:cubicBezTo>
                      <a:pt x="3781" y="2456"/>
                      <a:pt x="3792" y="2440"/>
                      <a:pt x="3798" y="2440"/>
                    </a:cubicBezTo>
                    <a:cubicBezTo>
                      <a:pt x="3800" y="2440"/>
                      <a:pt x="3801" y="2442"/>
                      <a:pt x="3801" y="2446"/>
                    </a:cubicBezTo>
                    <a:cubicBezTo>
                      <a:pt x="3808" y="2460"/>
                      <a:pt x="3895" y="2496"/>
                      <a:pt x="3902" y="2518"/>
                    </a:cubicBezTo>
                    <a:cubicBezTo>
                      <a:pt x="3916" y="2539"/>
                      <a:pt x="3916" y="2590"/>
                      <a:pt x="3895" y="2590"/>
                    </a:cubicBezTo>
                    <a:cubicBezTo>
                      <a:pt x="3880" y="2590"/>
                      <a:pt x="3880" y="2647"/>
                      <a:pt x="3895" y="2655"/>
                    </a:cubicBezTo>
                    <a:cubicBezTo>
                      <a:pt x="3896" y="2655"/>
                      <a:pt x="3897" y="2655"/>
                      <a:pt x="3898" y="2655"/>
                    </a:cubicBezTo>
                    <a:cubicBezTo>
                      <a:pt x="3919" y="2655"/>
                      <a:pt x="3946" y="2589"/>
                      <a:pt x="3967" y="2583"/>
                    </a:cubicBezTo>
                    <a:cubicBezTo>
                      <a:pt x="3989" y="2568"/>
                      <a:pt x="4003" y="2525"/>
                      <a:pt x="3996" y="2525"/>
                    </a:cubicBezTo>
                    <a:cubicBezTo>
                      <a:pt x="3984" y="2519"/>
                      <a:pt x="4002" y="2493"/>
                      <a:pt x="4017" y="2493"/>
                    </a:cubicBezTo>
                    <a:cubicBezTo>
                      <a:pt x="4020" y="2493"/>
                      <a:pt x="4022" y="2494"/>
                      <a:pt x="4025" y="2496"/>
                    </a:cubicBezTo>
                    <a:cubicBezTo>
                      <a:pt x="4003" y="2446"/>
                      <a:pt x="3974" y="2409"/>
                      <a:pt x="3945" y="2373"/>
                    </a:cubicBezTo>
                    <a:cubicBezTo>
                      <a:pt x="3932" y="2360"/>
                      <a:pt x="3927" y="2354"/>
                      <a:pt x="3928" y="2354"/>
                    </a:cubicBezTo>
                    <a:lnTo>
                      <a:pt x="3928" y="2354"/>
                    </a:lnTo>
                    <a:cubicBezTo>
                      <a:pt x="3931" y="2354"/>
                      <a:pt x="3955" y="2373"/>
                      <a:pt x="3996" y="2409"/>
                    </a:cubicBezTo>
                    <a:lnTo>
                      <a:pt x="4046" y="2474"/>
                    </a:lnTo>
                    <a:cubicBezTo>
                      <a:pt x="4054" y="2482"/>
                      <a:pt x="4068" y="2518"/>
                      <a:pt x="4075" y="2532"/>
                    </a:cubicBezTo>
                    <a:lnTo>
                      <a:pt x="4082" y="2546"/>
                    </a:lnTo>
                    <a:cubicBezTo>
                      <a:pt x="4097" y="2583"/>
                      <a:pt x="4097" y="2619"/>
                      <a:pt x="4097" y="2647"/>
                    </a:cubicBezTo>
                    <a:cubicBezTo>
                      <a:pt x="4111" y="2676"/>
                      <a:pt x="4133" y="2691"/>
                      <a:pt x="4155" y="2698"/>
                    </a:cubicBezTo>
                    <a:cubicBezTo>
                      <a:pt x="4183" y="2698"/>
                      <a:pt x="4198" y="2705"/>
                      <a:pt x="4191" y="2712"/>
                    </a:cubicBezTo>
                    <a:cubicBezTo>
                      <a:pt x="4191" y="2712"/>
                      <a:pt x="4205" y="2756"/>
                      <a:pt x="4227" y="2756"/>
                    </a:cubicBezTo>
                    <a:cubicBezTo>
                      <a:pt x="4248" y="2756"/>
                      <a:pt x="4255" y="2698"/>
                      <a:pt x="4234" y="2698"/>
                    </a:cubicBezTo>
                    <a:cubicBezTo>
                      <a:pt x="4212" y="2698"/>
                      <a:pt x="4219" y="2611"/>
                      <a:pt x="4212" y="2583"/>
                    </a:cubicBezTo>
                    <a:cubicBezTo>
                      <a:pt x="4212" y="2546"/>
                      <a:pt x="4234" y="2518"/>
                      <a:pt x="4241" y="2518"/>
                    </a:cubicBezTo>
                    <a:cubicBezTo>
                      <a:pt x="4248" y="2518"/>
                      <a:pt x="4241" y="2590"/>
                      <a:pt x="4241" y="2604"/>
                    </a:cubicBezTo>
                    <a:cubicBezTo>
                      <a:pt x="4241" y="2633"/>
                      <a:pt x="4248" y="2655"/>
                      <a:pt x="4255" y="2676"/>
                    </a:cubicBezTo>
                    <a:lnTo>
                      <a:pt x="4284" y="2698"/>
                    </a:lnTo>
                    <a:lnTo>
                      <a:pt x="4328" y="2734"/>
                    </a:lnTo>
                    <a:cubicBezTo>
                      <a:pt x="4353" y="2726"/>
                      <a:pt x="4381" y="2723"/>
                      <a:pt x="4408" y="2723"/>
                    </a:cubicBezTo>
                    <a:cubicBezTo>
                      <a:pt x="4457" y="2723"/>
                      <a:pt x="4498" y="2734"/>
                      <a:pt x="4493" y="2748"/>
                    </a:cubicBezTo>
                    <a:cubicBezTo>
                      <a:pt x="4493" y="2755"/>
                      <a:pt x="4505" y="2758"/>
                      <a:pt x="4518" y="2758"/>
                    </a:cubicBezTo>
                    <a:cubicBezTo>
                      <a:pt x="4534" y="2758"/>
                      <a:pt x="4551" y="2753"/>
                      <a:pt x="4551" y="2741"/>
                    </a:cubicBezTo>
                    <a:cubicBezTo>
                      <a:pt x="4553" y="2732"/>
                      <a:pt x="4555" y="2729"/>
                      <a:pt x="4556" y="2729"/>
                    </a:cubicBezTo>
                    <a:cubicBezTo>
                      <a:pt x="4558" y="2729"/>
                      <a:pt x="4558" y="2746"/>
                      <a:pt x="4558" y="2756"/>
                    </a:cubicBezTo>
                    <a:cubicBezTo>
                      <a:pt x="4558" y="2777"/>
                      <a:pt x="4508" y="2835"/>
                      <a:pt x="4501" y="2864"/>
                    </a:cubicBezTo>
                    <a:cubicBezTo>
                      <a:pt x="4498" y="2878"/>
                      <a:pt x="4469" y="2884"/>
                      <a:pt x="4431" y="2884"/>
                    </a:cubicBezTo>
                    <a:cubicBezTo>
                      <a:pt x="4375" y="2884"/>
                      <a:pt x="4298" y="2872"/>
                      <a:pt x="4255" y="2864"/>
                    </a:cubicBezTo>
                    <a:cubicBezTo>
                      <a:pt x="4248" y="2863"/>
                      <a:pt x="4240" y="2863"/>
                      <a:pt x="4231" y="2863"/>
                    </a:cubicBezTo>
                    <a:cubicBezTo>
                      <a:pt x="4161" y="2863"/>
                      <a:pt x="4075" y="2888"/>
                      <a:pt x="4075" y="2907"/>
                    </a:cubicBezTo>
                    <a:cubicBezTo>
                      <a:pt x="4075" y="2910"/>
                      <a:pt x="4073" y="2911"/>
                      <a:pt x="4070" y="2911"/>
                    </a:cubicBezTo>
                    <a:cubicBezTo>
                      <a:pt x="4047" y="2911"/>
                      <a:pt x="3953" y="2854"/>
                      <a:pt x="3909" y="2835"/>
                    </a:cubicBezTo>
                    <a:cubicBezTo>
                      <a:pt x="3859" y="2813"/>
                      <a:pt x="3816" y="2734"/>
                      <a:pt x="3801" y="2727"/>
                    </a:cubicBezTo>
                    <a:cubicBezTo>
                      <a:pt x="3794" y="2720"/>
                      <a:pt x="3816" y="2691"/>
                      <a:pt x="3801" y="2676"/>
                    </a:cubicBezTo>
                    <a:cubicBezTo>
                      <a:pt x="3797" y="2667"/>
                      <a:pt x="3754" y="2661"/>
                      <a:pt x="3713" y="2661"/>
                    </a:cubicBezTo>
                    <a:cubicBezTo>
                      <a:pt x="3688" y="2661"/>
                      <a:pt x="3663" y="2664"/>
                      <a:pt x="3650" y="2669"/>
                    </a:cubicBezTo>
                    <a:cubicBezTo>
                      <a:pt x="3614" y="2684"/>
                      <a:pt x="3440" y="2698"/>
                      <a:pt x="3397" y="2720"/>
                    </a:cubicBezTo>
                    <a:cubicBezTo>
                      <a:pt x="3379" y="2727"/>
                      <a:pt x="3359" y="2730"/>
                      <a:pt x="3339" y="2730"/>
                    </a:cubicBezTo>
                    <a:cubicBezTo>
                      <a:pt x="3318" y="2730"/>
                      <a:pt x="3296" y="2727"/>
                      <a:pt x="3275" y="2720"/>
                    </a:cubicBezTo>
                    <a:cubicBezTo>
                      <a:pt x="3253" y="2720"/>
                      <a:pt x="3210" y="2770"/>
                      <a:pt x="3181" y="2784"/>
                    </a:cubicBezTo>
                    <a:cubicBezTo>
                      <a:pt x="3145" y="2835"/>
                      <a:pt x="3123" y="2900"/>
                      <a:pt x="3116" y="2965"/>
                    </a:cubicBezTo>
                    <a:lnTo>
                      <a:pt x="3087" y="3022"/>
                    </a:lnTo>
                    <a:lnTo>
                      <a:pt x="3065" y="3066"/>
                    </a:lnTo>
                    <a:cubicBezTo>
                      <a:pt x="3008" y="3131"/>
                      <a:pt x="2957" y="3203"/>
                      <a:pt x="2921" y="3282"/>
                    </a:cubicBezTo>
                    <a:cubicBezTo>
                      <a:pt x="2900" y="3390"/>
                      <a:pt x="2892" y="3491"/>
                      <a:pt x="2892" y="3599"/>
                    </a:cubicBezTo>
                    <a:cubicBezTo>
                      <a:pt x="2907" y="3686"/>
                      <a:pt x="2936" y="3780"/>
                      <a:pt x="2972" y="3859"/>
                    </a:cubicBezTo>
                    <a:cubicBezTo>
                      <a:pt x="3015" y="3924"/>
                      <a:pt x="3073" y="3975"/>
                      <a:pt x="3130" y="4018"/>
                    </a:cubicBezTo>
                    <a:cubicBezTo>
                      <a:pt x="3195" y="4032"/>
                      <a:pt x="3260" y="4039"/>
                      <a:pt x="3325" y="4039"/>
                    </a:cubicBezTo>
                    <a:cubicBezTo>
                      <a:pt x="3368" y="4032"/>
                      <a:pt x="3404" y="4003"/>
                      <a:pt x="3419" y="3960"/>
                    </a:cubicBezTo>
                    <a:lnTo>
                      <a:pt x="3477" y="3967"/>
                    </a:lnTo>
                    <a:lnTo>
                      <a:pt x="3498" y="3967"/>
                    </a:lnTo>
                    <a:cubicBezTo>
                      <a:pt x="3498" y="3996"/>
                      <a:pt x="3585" y="4025"/>
                      <a:pt x="3606" y="4032"/>
                    </a:cubicBezTo>
                    <a:cubicBezTo>
                      <a:pt x="3621" y="4036"/>
                      <a:pt x="3635" y="4038"/>
                      <a:pt x="3650" y="4038"/>
                    </a:cubicBezTo>
                    <a:cubicBezTo>
                      <a:pt x="3664" y="4038"/>
                      <a:pt x="3678" y="4036"/>
                      <a:pt x="3693" y="4032"/>
                    </a:cubicBezTo>
                    <a:cubicBezTo>
                      <a:pt x="3707" y="4032"/>
                      <a:pt x="3729" y="4176"/>
                      <a:pt x="3715" y="4213"/>
                    </a:cubicBezTo>
                    <a:cubicBezTo>
                      <a:pt x="3722" y="4292"/>
                      <a:pt x="3736" y="4371"/>
                      <a:pt x="3758" y="4451"/>
                    </a:cubicBezTo>
                    <a:cubicBezTo>
                      <a:pt x="3772" y="4494"/>
                      <a:pt x="3823" y="4616"/>
                      <a:pt x="3823" y="4660"/>
                    </a:cubicBezTo>
                    <a:cubicBezTo>
                      <a:pt x="3816" y="4739"/>
                      <a:pt x="3808" y="4818"/>
                      <a:pt x="3787" y="4898"/>
                    </a:cubicBezTo>
                    <a:cubicBezTo>
                      <a:pt x="3808" y="4984"/>
                      <a:pt x="3830" y="5064"/>
                      <a:pt x="3873" y="5143"/>
                    </a:cubicBezTo>
                    <a:cubicBezTo>
                      <a:pt x="3888" y="5201"/>
                      <a:pt x="3902" y="5258"/>
                      <a:pt x="3902" y="5323"/>
                    </a:cubicBezTo>
                    <a:cubicBezTo>
                      <a:pt x="3902" y="5345"/>
                      <a:pt x="3981" y="5496"/>
                      <a:pt x="3996" y="5554"/>
                    </a:cubicBezTo>
                    <a:cubicBezTo>
                      <a:pt x="4005" y="5590"/>
                      <a:pt x="4088" y="5607"/>
                      <a:pt x="4163" y="5607"/>
                    </a:cubicBezTo>
                    <a:cubicBezTo>
                      <a:pt x="4207" y="5607"/>
                      <a:pt x="4248" y="5601"/>
                      <a:pt x="4270" y="5590"/>
                    </a:cubicBezTo>
                    <a:cubicBezTo>
                      <a:pt x="4328" y="5532"/>
                      <a:pt x="4378" y="5468"/>
                      <a:pt x="4436" y="5410"/>
                    </a:cubicBezTo>
                    <a:cubicBezTo>
                      <a:pt x="4457" y="5359"/>
                      <a:pt x="4479" y="5309"/>
                      <a:pt x="4486" y="5258"/>
                    </a:cubicBezTo>
                    <a:cubicBezTo>
                      <a:pt x="4501" y="5237"/>
                      <a:pt x="4522" y="5215"/>
                      <a:pt x="4551" y="5201"/>
                    </a:cubicBezTo>
                    <a:cubicBezTo>
                      <a:pt x="4566" y="5193"/>
                      <a:pt x="4623" y="4984"/>
                      <a:pt x="4667" y="4934"/>
                    </a:cubicBezTo>
                    <a:cubicBezTo>
                      <a:pt x="4724" y="4818"/>
                      <a:pt x="4753" y="4696"/>
                      <a:pt x="4753" y="4573"/>
                    </a:cubicBezTo>
                    <a:cubicBezTo>
                      <a:pt x="4760" y="4487"/>
                      <a:pt x="4768" y="4393"/>
                      <a:pt x="4796" y="4306"/>
                    </a:cubicBezTo>
                    <a:cubicBezTo>
                      <a:pt x="4818" y="4263"/>
                      <a:pt x="4847" y="4220"/>
                      <a:pt x="4883" y="4191"/>
                    </a:cubicBezTo>
                    <a:cubicBezTo>
                      <a:pt x="4941" y="4112"/>
                      <a:pt x="4991" y="4032"/>
                      <a:pt x="5042" y="3953"/>
                    </a:cubicBezTo>
                    <a:cubicBezTo>
                      <a:pt x="5078" y="3888"/>
                      <a:pt x="5099" y="3816"/>
                      <a:pt x="5107" y="3737"/>
                    </a:cubicBezTo>
                    <a:cubicBezTo>
                      <a:pt x="5101" y="3714"/>
                      <a:pt x="5051" y="3696"/>
                      <a:pt x="5023" y="3696"/>
                    </a:cubicBezTo>
                    <a:cubicBezTo>
                      <a:pt x="5015" y="3696"/>
                      <a:pt x="5009" y="3697"/>
                      <a:pt x="5006" y="3700"/>
                    </a:cubicBezTo>
                    <a:cubicBezTo>
                      <a:pt x="4977" y="3722"/>
                      <a:pt x="4933" y="3729"/>
                      <a:pt x="4897" y="3729"/>
                    </a:cubicBezTo>
                    <a:cubicBezTo>
                      <a:pt x="4876" y="3729"/>
                      <a:pt x="4825" y="3607"/>
                      <a:pt x="4789" y="3578"/>
                    </a:cubicBezTo>
                    <a:cubicBezTo>
                      <a:pt x="4760" y="3556"/>
                      <a:pt x="4731" y="3419"/>
                      <a:pt x="4710" y="3390"/>
                    </a:cubicBezTo>
                    <a:cubicBezTo>
                      <a:pt x="4681" y="3354"/>
                      <a:pt x="4652" y="3311"/>
                      <a:pt x="4623" y="3282"/>
                    </a:cubicBezTo>
                    <a:cubicBezTo>
                      <a:pt x="4602" y="3261"/>
                      <a:pt x="4602" y="3188"/>
                      <a:pt x="4594" y="3167"/>
                    </a:cubicBezTo>
                    <a:cubicBezTo>
                      <a:pt x="4594" y="3164"/>
                      <a:pt x="4596" y="3163"/>
                      <a:pt x="4598" y="3163"/>
                    </a:cubicBezTo>
                    <a:cubicBezTo>
                      <a:pt x="4607" y="3163"/>
                      <a:pt x="4632" y="3186"/>
                      <a:pt x="4638" y="3210"/>
                    </a:cubicBezTo>
                    <a:cubicBezTo>
                      <a:pt x="4667" y="3282"/>
                      <a:pt x="4710" y="3340"/>
                      <a:pt x="4753" y="3405"/>
                    </a:cubicBezTo>
                    <a:cubicBezTo>
                      <a:pt x="4775" y="3441"/>
                      <a:pt x="4847" y="3571"/>
                      <a:pt x="4861" y="3614"/>
                    </a:cubicBezTo>
                    <a:cubicBezTo>
                      <a:pt x="4870" y="3629"/>
                      <a:pt x="4900" y="3634"/>
                      <a:pt x="4936" y="3634"/>
                    </a:cubicBezTo>
                    <a:cubicBezTo>
                      <a:pt x="4989" y="3634"/>
                      <a:pt x="5055" y="3623"/>
                      <a:pt x="5085" y="3614"/>
                    </a:cubicBezTo>
                    <a:cubicBezTo>
                      <a:pt x="5128" y="3592"/>
                      <a:pt x="5164" y="3571"/>
                      <a:pt x="5200" y="3535"/>
                    </a:cubicBezTo>
                    <a:cubicBezTo>
                      <a:pt x="5200" y="3520"/>
                      <a:pt x="5280" y="3484"/>
                      <a:pt x="5301" y="3470"/>
                    </a:cubicBezTo>
                    <a:cubicBezTo>
                      <a:pt x="5323" y="3448"/>
                      <a:pt x="5345" y="3354"/>
                      <a:pt x="5359" y="3340"/>
                    </a:cubicBezTo>
                    <a:cubicBezTo>
                      <a:pt x="5373" y="3325"/>
                      <a:pt x="5345" y="3239"/>
                      <a:pt x="5330" y="3210"/>
                    </a:cubicBezTo>
                    <a:cubicBezTo>
                      <a:pt x="5301" y="3188"/>
                      <a:pt x="5258" y="3174"/>
                      <a:pt x="5215" y="3174"/>
                    </a:cubicBezTo>
                    <a:cubicBezTo>
                      <a:pt x="5213" y="3175"/>
                      <a:pt x="5212" y="3176"/>
                      <a:pt x="5210" y="3176"/>
                    </a:cubicBezTo>
                    <a:cubicBezTo>
                      <a:pt x="5194" y="3176"/>
                      <a:pt x="5164" y="3114"/>
                      <a:pt x="5157" y="3095"/>
                    </a:cubicBezTo>
                    <a:cubicBezTo>
                      <a:pt x="5143" y="3066"/>
                      <a:pt x="5085" y="3037"/>
                      <a:pt x="5078" y="3015"/>
                    </a:cubicBezTo>
                    <a:cubicBezTo>
                      <a:pt x="5070" y="3001"/>
                      <a:pt x="5092" y="2972"/>
                      <a:pt x="5099" y="2965"/>
                    </a:cubicBezTo>
                    <a:cubicBezTo>
                      <a:pt x="5157" y="2994"/>
                      <a:pt x="5208" y="3030"/>
                      <a:pt x="5251" y="3080"/>
                    </a:cubicBezTo>
                    <a:cubicBezTo>
                      <a:pt x="5287" y="3116"/>
                      <a:pt x="5308" y="3160"/>
                      <a:pt x="5330" y="3203"/>
                    </a:cubicBezTo>
                    <a:cubicBezTo>
                      <a:pt x="5348" y="3210"/>
                      <a:pt x="5368" y="3214"/>
                      <a:pt x="5388" y="3214"/>
                    </a:cubicBezTo>
                    <a:cubicBezTo>
                      <a:pt x="5408" y="3214"/>
                      <a:pt x="5427" y="3210"/>
                      <a:pt x="5446" y="3203"/>
                    </a:cubicBezTo>
                    <a:cubicBezTo>
                      <a:pt x="5452" y="3196"/>
                      <a:pt x="5460" y="3193"/>
                      <a:pt x="5468" y="3193"/>
                    </a:cubicBezTo>
                    <a:cubicBezTo>
                      <a:pt x="5478" y="3193"/>
                      <a:pt x="5488" y="3198"/>
                      <a:pt x="5496" y="3210"/>
                    </a:cubicBezTo>
                    <a:lnTo>
                      <a:pt x="5525" y="3203"/>
                    </a:lnTo>
                    <a:lnTo>
                      <a:pt x="5619" y="3188"/>
                    </a:lnTo>
                    <a:cubicBezTo>
                      <a:pt x="5647" y="3217"/>
                      <a:pt x="5669" y="3253"/>
                      <a:pt x="5676" y="3289"/>
                    </a:cubicBezTo>
                    <a:cubicBezTo>
                      <a:pt x="5684" y="3318"/>
                      <a:pt x="5698" y="3340"/>
                      <a:pt x="5727" y="3347"/>
                    </a:cubicBezTo>
                    <a:cubicBezTo>
                      <a:pt x="5741" y="3347"/>
                      <a:pt x="5756" y="3412"/>
                      <a:pt x="5763" y="3434"/>
                    </a:cubicBezTo>
                    <a:cubicBezTo>
                      <a:pt x="5763" y="3448"/>
                      <a:pt x="5821" y="3542"/>
                      <a:pt x="5835" y="3578"/>
                    </a:cubicBezTo>
                    <a:cubicBezTo>
                      <a:pt x="5849" y="3628"/>
                      <a:pt x="5878" y="3679"/>
                      <a:pt x="5907" y="3722"/>
                    </a:cubicBezTo>
                    <a:cubicBezTo>
                      <a:pt x="5914" y="3751"/>
                      <a:pt x="5922" y="3787"/>
                      <a:pt x="5922" y="3816"/>
                    </a:cubicBezTo>
                    <a:cubicBezTo>
                      <a:pt x="5929" y="3845"/>
                      <a:pt x="5958" y="3859"/>
                      <a:pt x="5979" y="3866"/>
                    </a:cubicBezTo>
                    <a:cubicBezTo>
                      <a:pt x="6001" y="3866"/>
                      <a:pt x="6051" y="3722"/>
                      <a:pt x="6059" y="3672"/>
                    </a:cubicBezTo>
                    <a:cubicBezTo>
                      <a:pt x="6066" y="3636"/>
                      <a:pt x="6087" y="3607"/>
                      <a:pt x="6116" y="3585"/>
                    </a:cubicBezTo>
                    <a:cubicBezTo>
                      <a:pt x="6123" y="3585"/>
                      <a:pt x="6131" y="3556"/>
                      <a:pt x="6131" y="3542"/>
                    </a:cubicBezTo>
                    <a:cubicBezTo>
                      <a:pt x="6131" y="3535"/>
                      <a:pt x="6188" y="3535"/>
                      <a:pt x="6196" y="3520"/>
                    </a:cubicBezTo>
                    <a:cubicBezTo>
                      <a:pt x="6196" y="3506"/>
                      <a:pt x="6217" y="3412"/>
                      <a:pt x="6232" y="3398"/>
                    </a:cubicBezTo>
                    <a:cubicBezTo>
                      <a:pt x="6268" y="3376"/>
                      <a:pt x="6311" y="3347"/>
                      <a:pt x="6347" y="3333"/>
                    </a:cubicBezTo>
                    <a:cubicBezTo>
                      <a:pt x="6350" y="3331"/>
                      <a:pt x="6354" y="3330"/>
                      <a:pt x="6358" y="3330"/>
                    </a:cubicBezTo>
                    <a:cubicBezTo>
                      <a:pt x="6389" y="3330"/>
                      <a:pt x="6442" y="3379"/>
                      <a:pt x="6455" y="3405"/>
                    </a:cubicBezTo>
                    <a:cubicBezTo>
                      <a:pt x="6470" y="3434"/>
                      <a:pt x="6477" y="3470"/>
                      <a:pt x="6477" y="3506"/>
                    </a:cubicBezTo>
                    <a:cubicBezTo>
                      <a:pt x="6470" y="3513"/>
                      <a:pt x="6506" y="3571"/>
                      <a:pt x="6542" y="3571"/>
                    </a:cubicBezTo>
                    <a:cubicBezTo>
                      <a:pt x="6578" y="3571"/>
                      <a:pt x="6585" y="3614"/>
                      <a:pt x="6585" y="3628"/>
                    </a:cubicBezTo>
                    <a:cubicBezTo>
                      <a:pt x="6592" y="3643"/>
                      <a:pt x="6636" y="3686"/>
                      <a:pt x="6643" y="3708"/>
                    </a:cubicBezTo>
                    <a:cubicBezTo>
                      <a:pt x="6650" y="3737"/>
                      <a:pt x="6650" y="3773"/>
                      <a:pt x="6643" y="3801"/>
                    </a:cubicBezTo>
                    <a:cubicBezTo>
                      <a:pt x="6636" y="3838"/>
                      <a:pt x="6636" y="3874"/>
                      <a:pt x="6643" y="3902"/>
                    </a:cubicBezTo>
                    <a:cubicBezTo>
                      <a:pt x="6686" y="3967"/>
                      <a:pt x="6737" y="4018"/>
                      <a:pt x="6794" y="4061"/>
                    </a:cubicBezTo>
                    <a:cubicBezTo>
                      <a:pt x="6800" y="4066"/>
                      <a:pt x="6805" y="4069"/>
                      <a:pt x="6809" y="4069"/>
                    </a:cubicBezTo>
                    <a:cubicBezTo>
                      <a:pt x="6836" y="4069"/>
                      <a:pt x="6849" y="3992"/>
                      <a:pt x="6830" y="3967"/>
                    </a:cubicBezTo>
                    <a:cubicBezTo>
                      <a:pt x="6809" y="3938"/>
                      <a:pt x="6744" y="3866"/>
                      <a:pt x="6729" y="3845"/>
                    </a:cubicBezTo>
                    <a:cubicBezTo>
                      <a:pt x="6708" y="3809"/>
                      <a:pt x="6708" y="3758"/>
                      <a:pt x="6715" y="3715"/>
                    </a:cubicBezTo>
                    <a:cubicBezTo>
                      <a:pt x="6716" y="3710"/>
                      <a:pt x="6720" y="3708"/>
                      <a:pt x="6725" y="3708"/>
                    </a:cubicBezTo>
                    <a:cubicBezTo>
                      <a:pt x="6743" y="3708"/>
                      <a:pt x="6777" y="3733"/>
                      <a:pt x="6794" y="3744"/>
                    </a:cubicBezTo>
                    <a:cubicBezTo>
                      <a:pt x="6816" y="3765"/>
                      <a:pt x="6838" y="3787"/>
                      <a:pt x="6852" y="3816"/>
                    </a:cubicBezTo>
                    <a:cubicBezTo>
                      <a:pt x="6852" y="3817"/>
                      <a:pt x="6853" y="3818"/>
                      <a:pt x="6854" y="3818"/>
                    </a:cubicBezTo>
                    <a:cubicBezTo>
                      <a:pt x="6873" y="3818"/>
                      <a:pt x="6990" y="3744"/>
                      <a:pt x="6996" y="3664"/>
                    </a:cubicBezTo>
                    <a:cubicBezTo>
                      <a:pt x="7003" y="3592"/>
                      <a:pt x="7025" y="3527"/>
                      <a:pt x="7047" y="3462"/>
                    </a:cubicBezTo>
                    <a:cubicBezTo>
                      <a:pt x="7054" y="3441"/>
                      <a:pt x="7039" y="3405"/>
                      <a:pt x="7025" y="3405"/>
                    </a:cubicBezTo>
                    <a:cubicBezTo>
                      <a:pt x="7011" y="3405"/>
                      <a:pt x="7047" y="3340"/>
                      <a:pt x="7083" y="3340"/>
                    </a:cubicBezTo>
                    <a:cubicBezTo>
                      <a:pt x="7084" y="3340"/>
                      <a:pt x="7086" y="3340"/>
                      <a:pt x="7087" y="3340"/>
                    </a:cubicBezTo>
                    <a:cubicBezTo>
                      <a:pt x="7132" y="3340"/>
                      <a:pt x="7220" y="3237"/>
                      <a:pt x="7241" y="3196"/>
                    </a:cubicBezTo>
                    <a:cubicBezTo>
                      <a:pt x="7256" y="3167"/>
                      <a:pt x="7285" y="3138"/>
                      <a:pt x="7314" y="3116"/>
                    </a:cubicBezTo>
                    <a:cubicBezTo>
                      <a:pt x="7335" y="3073"/>
                      <a:pt x="7342" y="3022"/>
                      <a:pt x="7357" y="2972"/>
                    </a:cubicBezTo>
                    <a:cubicBezTo>
                      <a:pt x="7350" y="2929"/>
                      <a:pt x="7342" y="2885"/>
                      <a:pt x="7328" y="2849"/>
                    </a:cubicBezTo>
                    <a:cubicBezTo>
                      <a:pt x="7314" y="2813"/>
                      <a:pt x="7299" y="2784"/>
                      <a:pt x="7285" y="2763"/>
                    </a:cubicBezTo>
                    <a:cubicBezTo>
                      <a:pt x="7270" y="2734"/>
                      <a:pt x="7270" y="2705"/>
                      <a:pt x="7270" y="2676"/>
                    </a:cubicBezTo>
                    <a:cubicBezTo>
                      <a:pt x="7277" y="2669"/>
                      <a:pt x="7314" y="2655"/>
                      <a:pt x="7314" y="2647"/>
                    </a:cubicBezTo>
                    <a:cubicBezTo>
                      <a:pt x="7321" y="2640"/>
                      <a:pt x="7357" y="2597"/>
                      <a:pt x="7357" y="2575"/>
                    </a:cubicBezTo>
                    <a:cubicBezTo>
                      <a:pt x="7357" y="2571"/>
                      <a:pt x="7358" y="2569"/>
                      <a:pt x="7359" y="2569"/>
                    </a:cubicBezTo>
                    <a:cubicBezTo>
                      <a:pt x="7365" y="2569"/>
                      <a:pt x="7383" y="2601"/>
                      <a:pt x="7400" y="2619"/>
                    </a:cubicBezTo>
                    <a:cubicBezTo>
                      <a:pt x="7422" y="2633"/>
                      <a:pt x="7436" y="2734"/>
                      <a:pt x="7465" y="2741"/>
                    </a:cubicBezTo>
                    <a:cubicBezTo>
                      <a:pt x="7466" y="2742"/>
                      <a:pt x="7468" y="2742"/>
                      <a:pt x="7469" y="2742"/>
                    </a:cubicBezTo>
                    <a:cubicBezTo>
                      <a:pt x="7497" y="2742"/>
                      <a:pt x="7580" y="2629"/>
                      <a:pt x="7566" y="2561"/>
                    </a:cubicBezTo>
                    <a:cubicBezTo>
                      <a:pt x="7559" y="2496"/>
                      <a:pt x="7573" y="2431"/>
                      <a:pt x="7616" y="2381"/>
                    </a:cubicBezTo>
                    <a:cubicBezTo>
                      <a:pt x="7653" y="2352"/>
                      <a:pt x="7681" y="2316"/>
                      <a:pt x="7703" y="2272"/>
                    </a:cubicBezTo>
                    <a:cubicBezTo>
                      <a:pt x="7501" y="1688"/>
                      <a:pt x="7169" y="1162"/>
                      <a:pt x="6722" y="729"/>
                    </a:cubicBezTo>
                    <a:lnTo>
                      <a:pt x="6708" y="729"/>
                    </a:lnTo>
                    <a:lnTo>
                      <a:pt x="6679" y="722"/>
                    </a:lnTo>
                    <a:cubicBezTo>
                      <a:pt x="6621" y="707"/>
                      <a:pt x="6585" y="650"/>
                      <a:pt x="6592" y="628"/>
                    </a:cubicBezTo>
                    <a:cubicBezTo>
                      <a:pt x="6600" y="621"/>
                      <a:pt x="6600" y="614"/>
                      <a:pt x="6592" y="606"/>
                    </a:cubicBezTo>
                    <a:cubicBezTo>
                      <a:pt x="6563" y="577"/>
                      <a:pt x="6527" y="549"/>
                      <a:pt x="6499" y="520"/>
                    </a:cubicBezTo>
                    <a:lnTo>
                      <a:pt x="6434" y="520"/>
                    </a:lnTo>
                    <a:cubicBezTo>
                      <a:pt x="6390" y="513"/>
                      <a:pt x="6347" y="498"/>
                      <a:pt x="6311" y="477"/>
                    </a:cubicBezTo>
                    <a:cubicBezTo>
                      <a:pt x="6309" y="476"/>
                      <a:pt x="6307" y="475"/>
                      <a:pt x="6304" y="475"/>
                    </a:cubicBezTo>
                    <a:close/>
                    <a:moveTo>
                      <a:pt x="7761" y="4631"/>
                    </a:moveTo>
                    <a:cubicBezTo>
                      <a:pt x="7703" y="4631"/>
                      <a:pt x="7638" y="4660"/>
                      <a:pt x="7638" y="4681"/>
                    </a:cubicBezTo>
                    <a:cubicBezTo>
                      <a:pt x="7638" y="4696"/>
                      <a:pt x="7566" y="4732"/>
                      <a:pt x="7537" y="4739"/>
                    </a:cubicBezTo>
                    <a:cubicBezTo>
                      <a:pt x="7508" y="4768"/>
                      <a:pt x="7479" y="4804"/>
                      <a:pt x="7458" y="4847"/>
                    </a:cubicBezTo>
                    <a:cubicBezTo>
                      <a:pt x="7451" y="4869"/>
                      <a:pt x="7393" y="4862"/>
                      <a:pt x="7371" y="4876"/>
                    </a:cubicBezTo>
                    <a:cubicBezTo>
                      <a:pt x="7350" y="4883"/>
                      <a:pt x="7306" y="4919"/>
                      <a:pt x="7306" y="4941"/>
                    </a:cubicBezTo>
                    <a:cubicBezTo>
                      <a:pt x="7306" y="4951"/>
                      <a:pt x="7303" y="4956"/>
                      <a:pt x="7298" y="4956"/>
                    </a:cubicBezTo>
                    <a:cubicBezTo>
                      <a:pt x="7293" y="4956"/>
                      <a:pt x="7285" y="4949"/>
                      <a:pt x="7277" y="4934"/>
                    </a:cubicBezTo>
                    <a:lnTo>
                      <a:pt x="7249" y="4963"/>
                    </a:lnTo>
                    <a:lnTo>
                      <a:pt x="7213" y="5006"/>
                    </a:lnTo>
                    <a:cubicBezTo>
                      <a:pt x="7191" y="5056"/>
                      <a:pt x="7155" y="5107"/>
                      <a:pt x="7104" y="5150"/>
                    </a:cubicBezTo>
                    <a:cubicBezTo>
                      <a:pt x="7083" y="5150"/>
                      <a:pt x="7083" y="5258"/>
                      <a:pt x="7083" y="5302"/>
                    </a:cubicBezTo>
                    <a:cubicBezTo>
                      <a:pt x="7083" y="5345"/>
                      <a:pt x="7090" y="5388"/>
                      <a:pt x="7119" y="5424"/>
                    </a:cubicBezTo>
                    <a:lnTo>
                      <a:pt x="7119" y="5460"/>
                    </a:lnTo>
                    <a:lnTo>
                      <a:pt x="7126" y="5525"/>
                    </a:lnTo>
                    <a:cubicBezTo>
                      <a:pt x="7119" y="5568"/>
                      <a:pt x="7133" y="5605"/>
                      <a:pt x="7169" y="5633"/>
                    </a:cubicBezTo>
                    <a:cubicBezTo>
                      <a:pt x="7213" y="5633"/>
                      <a:pt x="7263" y="5626"/>
                      <a:pt x="7314" y="5605"/>
                    </a:cubicBezTo>
                    <a:cubicBezTo>
                      <a:pt x="7328" y="5605"/>
                      <a:pt x="7350" y="5597"/>
                      <a:pt x="7364" y="5583"/>
                    </a:cubicBezTo>
                    <a:cubicBezTo>
                      <a:pt x="7544" y="5287"/>
                      <a:pt x="7689" y="4970"/>
                      <a:pt x="7782" y="4638"/>
                    </a:cubicBezTo>
                    <a:lnTo>
                      <a:pt x="7761" y="4631"/>
                    </a:lnTo>
                    <a:close/>
                    <a:moveTo>
                      <a:pt x="1953" y="6300"/>
                    </a:moveTo>
                    <a:cubicBezTo>
                      <a:pt x="1938" y="6300"/>
                      <a:pt x="1922" y="6314"/>
                      <a:pt x="1926" y="6340"/>
                    </a:cubicBezTo>
                    <a:lnTo>
                      <a:pt x="1976" y="6340"/>
                    </a:lnTo>
                    <a:cubicBezTo>
                      <a:pt x="1980" y="6312"/>
                      <a:pt x="1966" y="6300"/>
                      <a:pt x="1953" y="6300"/>
                    </a:cubicBezTo>
                    <a:close/>
                    <a:moveTo>
                      <a:pt x="1281" y="692"/>
                    </a:moveTo>
                    <a:cubicBezTo>
                      <a:pt x="1257" y="692"/>
                      <a:pt x="1183" y="782"/>
                      <a:pt x="1183" y="837"/>
                    </a:cubicBezTo>
                    <a:cubicBezTo>
                      <a:pt x="1176" y="888"/>
                      <a:pt x="1197" y="938"/>
                      <a:pt x="1226" y="974"/>
                    </a:cubicBezTo>
                    <a:cubicBezTo>
                      <a:pt x="1241" y="974"/>
                      <a:pt x="1226" y="1032"/>
                      <a:pt x="1212" y="1046"/>
                    </a:cubicBezTo>
                    <a:cubicBezTo>
                      <a:pt x="1208" y="1049"/>
                      <a:pt x="1203" y="1050"/>
                      <a:pt x="1199" y="1050"/>
                    </a:cubicBezTo>
                    <a:cubicBezTo>
                      <a:pt x="1181" y="1050"/>
                      <a:pt x="1163" y="1029"/>
                      <a:pt x="1169" y="1017"/>
                    </a:cubicBezTo>
                    <a:cubicBezTo>
                      <a:pt x="1183" y="1003"/>
                      <a:pt x="1133" y="931"/>
                      <a:pt x="1118" y="909"/>
                    </a:cubicBezTo>
                    <a:cubicBezTo>
                      <a:pt x="1089" y="880"/>
                      <a:pt x="1060" y="866"/>
                      <a:pt x="1024" y="859"/>
                    </a:cubicBezTo>
                    <a:cubicBezTo>
                      <a:pt x="1010" y="873"/>
                      <a:pt x="988" y="895"/>
                      <a:pt x="974" y="916"/>
                    </a:cubicBezTo>
                    <a:cubicBezTo>
                      <a:pt x="981" y="938"/>
                      <a:pt x="988" y="967"/>
                      <a:pt x="981" y="996"/>
                    </a:cubicBezTo>
                    <a:cubicBezTo>
                      <a:pt x="972" y="1018"/>
                      <a:pt x="957" y="1030"/>
                      <a:pt x="946" y="1030"/>
                    </a:cubicBezTo>
                    <a:cubicBezTo>
                      <a:pt x="939" y="1030"/>
                      <a:pt x="933" y="1026"/>
                      <a:pt x="931" y="1017"/>
                    </a:cubicBezTo>
                    <a:cubicBezTo>
                      <a:pt x="931" y="1003"/>
                      <a:pt x="916" y="1003"/>
                      <a:pt x="894" y="1003"/>
                    </a:cubicBezTo>
                    <a:cubicBezTo>
                      <a:pt x="404" y="1594"/>
                      <a:pt x="94" y="2316"/>
                      <a:pt x="0" y="3080"/>
                    </a:cubicBezTo>
                    <a:cubicBezTo>
                      <a:pt x="22" y="3095"/>
                      <a:pt x="36" y="3123"/>
                      <a:pt x="51" y="3145"/>
                    </a:cubicBezTo>
                    <a:cubicBezTo>
                      <a:pt x="58" y="3181"/>
                      <a:pt x="123" y="3203"/>
                      <a:pt x="130" y="3210"/>
                    </a:cubicBezTo>
                    <a:cubicBezTo>
                      <a:pt x="131" y="3210"/>
                      <a:pt x="131" y="3211"/>
                      <a:pt x="132" y="3211"/>
                    </a:cubicBezTo>
                    <a:cubicBezTo>
                      <a:pt x="144" y="3211"/>
                      <a:pt x="144" y="3144"/>
                      <a:pt x="137" y="3123"/>
                    </a:cubicBezTo>
                    <a:cubicBezTo>
                      <a:pt x="132" y="3104"/>
                      <a:pt x="140" y="3095"/>
                      <a:pt x="146" y="3095"/>
                    </a:cubicBezTo>
                    <a:cubicBezTo>
                      <a:pt x="149" y="3095"/>
                      <a:pt x="152" y="3097"/>
                      <a:pt x="152" y="3102"/>
                    </a:cubicBezTo>
                    <a:cubicBezTo>
                      <a:pt x="173" y="3138"/>
                      <a:pt x="202" y="3174"/>
                      <a:pt x="231" y="3203"/>
                    </a:cubicBezTo>
                    <a:cubicBezTo>
                      <a:pt x="245" y="3232"/>
                      <a:pt x="267" y="3383"/>
                      <a:pt x="289" y="3412"/>
                    </a:cubicBezTo>
                    <a:cubicBezTo>
                      <a:pt x="361" y="3470"/>
                      <a:pt x="447" y="3506"/>
                      <a:pt x="534" y="3527"/>
                    </a:cubicBezTo>
                    <a:cubicBezTo>
                      <a:pt x="592" y="3542"/>
                      <a:pt x="635" y="3571"/>
                      <a:pt x="671" y="3614"/>
                    </a:cubicBezTo>
                    <a:cubicBezTo>
                      <a:pt x="685" y="3636"/>
                      <a:pt x="757" y="3643"/>
                      <a:pt x="779" y="3650"/>
                    </a:cubicBezTo>
                    <a:cubicBezTo>
                      <a:pt x="794" y="3657"/>
                      <a:pt x="830" y="3708"/>
                      <a:pt x="844" y="3722"/>
                    </a:cubicBezTo>
                    <a:cubicBezTo>
                      <a:pt x="858" y="3729"/>
                      <a:pt x="873" y="3751"/>
                      <a:pt x="873" y="3765"/>
                    </a:cubicBezTo>
                    <a:cubicBezTo>
                      <a:pt x="873" y="3780"/>
                      <a:pt x="974" y="3816"/>
                      <a:pt x="995" y="3838"/>
                    </a:cubicBezTo>
                    <a:cubicBezTo>
                      <a:pt x="1008" y="3850"/>
                      <a:pt x="1023" y="3858"/>
                      <a:pt x="1038" y="3858"/>
                    </a:cubicBezTo>
                    <a:cubicBezTo>
                      <a:pt x="1048" y="3858"/>
                      <a:pt x="1059" y="3854"/>
                      <a:pt x="1068" y="3845"/>
                    </a:cubicBezTo>
                    <a:cubicBezTo>
                      <a:pt x="1068" y="3844"/>
                      <a:pt x="1068" y="3844"/>
                      <a:pt x="1069" y="3844"/>
                    </a:cubicBezTo>
                    <a:cubicBezTo>
                      <a:pt x="1077" y="3844"/>
                      <a:pt x="1097" y="3904"/>
                      <a:pt x="1104" y="3924"/>
                    </a:cubicBezTo>
                    <a:cubicBezTo>
                      <a:pt x="1118" y="3953"/>
                      <a:pt x="1118" y="3982"/>
                      <a:pt x="1111" y="4003"/>
                    </a:cubicBezTo>
                    <a:cubicBezTo>
                      <a:pt x="1096" y="4054"/>
                      <a:pt x="1089" y="4090"/>
                      <a:pt x="1075" y="4133"/>
                    </a:cubicBezTo>
                    <a:cubicBezTo>
                      <a:pt x="1046" y="4198"/>
                      <a:pt x="1032" y="4263"/>
                      <a:pt x="1024" y="4328"/>
                    </a:cubicBezTo>
                    <a:cubicBezTo>
                      <a:pt x="1046" y="4364"/>
                      <a:pt x="1068" y="4400"/>
                      <a:pt x="1104" y="4422"/>
                    </a:cubicBezTo>
                    <a:cubicBezTo>
                      <a:pt x="1118" y="4429"/>
                      <a:pt x="1118" y="4458"/>
                      <a:pt x="1104" y="4465"/>
                    </a:cubicBezTo>
                    <a:cubicBezTo>
                      <a:pt x="1082" y="4465"/>
                      <a:pt x="1089" y="4609"/>
                      <a:pt x="1133" y="4624"/>
                    </a:cubicBezTo>
                    <a:cubicBezTo>
                      <a:pt x="1169" y="4653"/>
                      <a:pt x="1190" y="4689"/>
                      <a:pt x="1190" y="4739"/>
                    </a:cubicBezTo>
                    <a:cubicBezTo>
                      <a:pt x="1183" y="4746"/>
                      <a:pt x="1255" y="4818"/>
                      <a:pt x="1284" y="4847"/>
                    </a:cubicBezTo>
                    <a:cubicBezTo>
                      <a:pt x="1320" y="4898"/>
                      <a:pt x="1356" y="4963"/>
                      <a:pt x="1378" y="5028"/>
                    </a:cubicBezTo>
                    <a:cubicBezTo>
                      <a:pt x="1385" y="5064"/>
                      <a:pt x="1385" y="5107"/>
                      <a:pt x="1378" y="5143"/>
                    </a:cubicBezTo>
                    <a:cubicBezTo>
                      <a:pt x="1378" y="5157"/>
                      <a:pt x="1392" y="5193"/>
                      <a:pt x="1399" y="5208"/>
                    </a:cubicBezTo>
                    <a:cubicBezTo>
                      <a:pt x="1385" y="5266"/>
                      <a:pt x="1378" y="5323"/>
                      <a:pt x="1385" y="5388"/>
                    </a:cubicBezTo>
                    <a:cubicBezTo>
                      <a:pt x="1392" y="5431"/>
                      <a:pt x="1327" y="5583"/>
                      <a:pt x="1327" y="5655"/>
                    </a:cubicBezTo>
                    <a:cubicBezTo>
                      <a:pt x="1327" y="5731"/>
                      <a:pt x="1361" y="5821"/>
                      <a:pt x="1376" y="5821"/>
                    </a:cubicBezTo>
                    <a:cubicBezTo>
                      <a:pt x="1377" y="5821"/>
                      <a:pt x="1377" y="5821"/>
                      <a:pt x="1378" y="5821"/>
                    </a:cubicBezTo>
                    <a:cubicBezTo>
                      <a:pt x="1378" y="5821"/>
                      <a:pt x="1378" y="5820"/>
                      <a:pt x="1379" y="5820"/>
                    </a:cubicBezTo>
                    <a:cubicBezTo>
                      <a:pt x="1386" y="5820"/>
                      <a:pt x="1391" y="5886"/>
                      <a:pt x="1378" y="5893"/>
                    </a:cubicBezTo>
                    <a:cubicBezTo>
                      <a:pt x="1356" y="5900"/>
                      <a:pt x="1327" y="5958"/>
                      <a:pt x="1342" y="5965"/>
                    </a:cubicBezTo>
                    <a:cubicBezTo>
                      <a:pt x="1349" y="5965"/>
                      <a:pt x="1342" y="6023"/>
                      <a:pt x="1342" y="6045"/>
                    </a:cubicBezTo>
                    <a:cubicBezTo>
                      <a:pt x="1342" y="6066"/>
                      <a:pt x="1363" y="6218"/>
                      <a:pt x="1363" y="6261"/>
                    </a:cubicBezTo>
                    <a:cubicBezTo>
                      <a:pt x="1385" y="6311"/>
                      <a:pt x="1407" y="6369"/>
                      <a:pt x="1435" y="6420"/>
                    </a:cubicBezTo>
                    <a:cubicBezTo>
                      <a:pt x="1450" y="6448"/>
                      <a:pt x="1457" y="6506"/>
                      <a:pt x="1464" y="6521"/>
                    </a:cubicBezTo>
                    <a:cubicBezTo>
                      <a:pt x="1464" y="6528"/>
                      <a:pt x="1471" y="6528"/>
                      <a:pt x="1471" y="6535"/>
                    </a:cubicBezTo>
                    <a:cubicBezTo>
                      <a:pt x="1493" y="6542"/>
                      <a:pt x="1515" y="6549"/>
                      <a:pt x="1529" y="6564"/>
                    </a:cubicBezTo>
                    <a:cubicBezTo>
                      <a:pt x="1551" y="6567"/>
                      <a:pt x="1572" y="6569"/>
                      <a:pt x="1594" y="6569"/>
                    </a:cubicBezTo>
                    <a:cubicBezTo>
                      <a:pt x="1616" y="6569"/>
                      <a:pt x="1637" y="6567"/>
                      <a:pt x="1659" y="6564"/>
                    </a:cubicBezTo>
                    <a:cubicBezTo>
                      <a:pt x="1681" y="6557"/>
                      <a:pt x="1659" y="6528"/>
                      <a:pt x="1645" y="6521"/>
                    </a:cubicBezTo>
                    <a:cubicBezTo>
                      <a:pt x="1637" y="6506"/>
                      <a:pt x="1623" y="6434"/>
                      <a:pt x="1609" y="6427"/>
                    </a:cubicBezTo>
                    <a:cubicBezTo>
                      <a:pt x="1594" y="6391"/>
                      <a:pt x="1587" y="6355"/>
                      <a:pt x="1601" y="6319"/>
                    </a:cubicBezTo>
                    <a:cubicBezTo>
                      <a:pt x="1616" y="6297"/>
                      <a:pt x="1666" y="6268"/>
                      <a:pt x="1666" y="6254"/>
                    </a:cubicBezTo>
                    <a:cubicBezTo>
                      <a:pt x="1673" y="6232"/>
                      <a:pt x="1673" y="6160"/>
                      <a:pt x="1659" y="6153"/>
                    </a:cubicBezTo>
                    <a:cubicBezTo>
                      <a:pt x="1652" y="6138"/>
                      <a:pt x="1659" y="6052"/>
                      <a:pt x="1659" y="6001"/>
                    </a:cubicBezTo>
                    <a:cubicBezTo>
                      <a:pt x="1652" y="5958"/>
                      <a:pt x="1731" y="5915"/>
                      <a:pt x="1738" y="5886"/>
                    </a:cubicBezTo>
                    <a:cubicBezTo>
                      <a:pt x="1746" y="5850"/>
                      <a:pt x="1839" y="5807"/>
                      <a:pt x="1861" y="5792"/>
                    </a:cubicBezTo>
                    <a:cubicBezTo>
                      <a:pt x="1890" y="5749"/>
                      <a:pt x="1897" y="5698"/>
                      <a:pt x="1890" y="5648"/>
                    </a:cubicBezTo>
                    <a:cubicBezTo>
                      <a:pt x="1883" y="5626"/>
                      <a:pt x="1926" y="5612"/>
                      <a:pt x="1948" y="5612"/>
                    </a:cubicBezTo>
                    <a:cubicBezTo>
                      <a:pt x="1962" y="5605"/>
                      <a:pt x="1984" y="5605"/>
                      <a:pt x="1998" y="5597"/>
                    </a:cubicBezTo>
                    <a:cubicBezTo>
                      <a:pt x="2005" y="5597"/>
                      <a:pt x="2034" y="5554"/>
                      <a:pt x="2041" y="5540"/>
                    </a:cubicBezTo>
                    <a:cubicBezTo>
                      <a:pt x="2056" y="5532"/>
                      <a:pt x="2085" y="5424"/>
                      <a:pt x="2106" y="5403"/>
                    </a:cubicBezTo>
                    <a:cubicBezTo>
                      <a:pt x="2128" y="5374"/>
                      <a:pt x="2149" y="5338"/>
                      <a:pt x="2149" y="5302"/>
                    </a:cubicBezTo>
                    <a:cubicBezTo>
                      <a:pt x="2164" y="5273"/>
                      <a:pt x="2178" y="5237"/>
                      <a:pt x="2200" y="5215"/>
                    </a:cubicBezTo>
                    <a:cubicBezTo>
                      <a:pt x="2236" y="5186"/>
                      <a:pt x="2272" y="5165"/>
                      <a:pt x="2315" y="5150"/>
                    </a:cubicBezTo>
                    <a:cubicBezTo>
                      <a:pt x="2344" y="5085"/>
                      <a:pt x="2359" y="5013"/>
                      <a:pt x="2366" y="4948"/>
                    </a:cubicBezTo>
                    <a:cubicBezTo>
                      <a:pt x="2366" y="4898"/>
                      <a:pt x="2395" y="4826"/>
                      <a:pt x="2395" y="4811"/>
                    </a:cubicBezTo>
                    <a:cubicBezTo>
                      <a:pt x="2402" y="4797"/>
                      <a:pt x="2431" y="4775"/>
                      <a:pt x="2431" y="4775"/>
                    </a:cubicBezTo>
                    <a:cubicBezTo>
                      <a:pt x="2438" y="4768"/>
                      <a:pt x="2460" y="4703"/>
                      <a:pt x="2474" y="4681"/>
                    </a:cubicBezTo>
                    <a:cubicBezTo>
                      <a:pt x="2496" y="4653"/>
                      <a:pt x="2517" y="4624"/>
                      <a:pt x="2539" y="4595"/>
                    </a:cubicBezTo>
                    <a:cubicBezTo>
                      <a:pt x="2539" y="4566"/>
                      <a:pt x="2546" y="4537"/>
                      <a:pt x="2553" y="4515"/>
                    </a:cubicBezTo>
                    <a:lnTo>
                      <a:pt x="2553" y="4422"/>
                    </a:lnTo>
                    <a:cubicBezTo>
                      <a:pt x="2540" y="4381"/>
                      <a:pt x="2495" y="4334"/>
                      <a:pt x="2483" y="4334"/>
                    </a:cubicBezTo>
                    <a:cubicBezTo>
                      <a:pt x="2482" y="4334"/>
                      <a:pt x="2482" y="4335"/>
                      <a:pt x="2481" y="4335"/>
                    </a:cubicBezTo>
                    <a:cubicBezTo>
                      <a:pt x="2480" y="4336"/>
                      <a:pt x="2479" y="4336"/>
                      <a:pt x="2478" y="4336"/>
                    </a:cubicBezTo>
                    <a:cubicBezTo>
                      <a:pt x="2459" y="4336"/>
                      <a:pt x="2407" y="4291"/>
                      <a:pt x="2380" y="4285"/>
                    </a:cubicBezTo>
                    <a:cubicBezTo>
                      <a:pt x="2344" y="4270"/>
                      <a:pt x="2308" y="4270"/>
                      <a:pt x="2265" y="4263"/>
                    </a:cubicBezTo>
                    <a:cubicBezTo>
                      <a:pt x="2250" y="4263"/>
                      <a:pt x="2186" y="4213"/>
                      <a:pt x="2157" y="4205"/>
                    </a:cubicBezTo>
                    <a:cubicBezTo>
                      <a:pt x="2135" y="4198"/>
                      <a:pt x="2063" y="4184"/>
                      <a:pt x="2048" y="4176"/>
                    </a:cubicBezTo>
                    <a:cubicBezTo>
                      <a:pt x="2034" y="4169"/>
                      <a:pt x="2020" y="4061"/>
                      <a:pt x="1962" y="4025"/>
                    </a:cubicBezTo>
                    <a:cubicBezTo>
                      <a:pt x="1897" y="3989"/>
                      <a:pt x="1839" y="3946"/>
                      <a:pt x="1796" y="3888"/>
                    </a:cubicBezTo>
                    <a:cubicBezTo>
                      <a:pt x="1782" y="3859"/>
                      <a:pt x="1673" y="3794"/>
                      <a:pt x="1637" y="3780"/>
                    </a:cubicBezTo>
                    <a:cubicBezTo>
                      <a:pt x="1609" y="3758"/>
                      <a:pt x="1580" y="3758"/>
                      <a:pt x="1551" y="3758"/>
                    </a:cubicBezTo>
                    <a:cubicBezTo>
                      <a:pt x="1550" y="3759"/>
                      <a:pt x="1550" y="3759"/>
                      <a:pt x="1549" y="3759"/>
                    </a:cubicBezTo>
                    <a:cubicBezTo>
                      <a:pt x="1539" y="3759"/>
                      <a:pt x="1499" y="3700"/>
                      <a:pt x="1479" y="3686"/>
                    </a:cubicBezTo>
                    <a:cubicBezTo>
                      <a:pt x="1465" y="3672"/>
                      <a:pt x="1432" y="3661"/>
                      <a:pt x="1411" y="3661"/>
                    </a:cubicBezTo>
                    <a:cubicBezTo>
                      <a:pt x="1400" y="3661"/>
                      <a:pt x="1392" y="3664"/>
                      <a:pt x="1392" y="3672"/>
                    </a:cubicBezTo>
                    <a:cubicBezTo>
                      <a:pt x="1392" y="3677"/>
                      <a:pt x="1385" y="3679"/>
                      <a:pt x="1375" y="3679"/>
                    </a:cubicBezTo>
                    <a:cubicBezTo>
                      <a:pt x="1360" y="3679"/>
                      <a:pt x="1339" y="3673"/>
                      <a:pt x="1334" y="3664"/>
                    </a:cubicBezTo>
                    <a:cubicBezTo>
                      <a:pt x="1330" y="3660"/>
                      <a:pt x="1324" y="3658"/>
                      <a:pt x="1318" y="3658"/>
                    </a:cubicBezTo>
                    <a:cubicBezTo>
                      <a:pt x="1304" y="3658"/>
                      <a:pt x="1287" y="3667"/>
                      <a:pt x="1277" y="3672"/>
                    </a:cubicBezTo>
                    <a:cubicBezTo>
                      <a:pt x="1255" y="3679"/>
                      <a:pt x="1205" y="3765"/>
                      <a:pt x="1183" y="3780"/>
                    </a:cubicBezTo>
                    <a:cubicBezTo>
                      <a:pt x="1178" y="3785"/>
                      <a:pt x="1172" y="3787"/>
                      <a:pt x="1167" y="3787"/>
                    </a:cubicBezTo>
                    <a:cubicBezTo>
                      <a:pt x="1146" y="3787"/>
                      <a:pt x="1122" y="3764"/>
                      <a:pt x="1111" y="3758"/>
                    </a:cubicBezTo>
                    <a:cubicBezTo>
                      <a:pt x="1104" y="3757"/>
                      <a:pt x="1098" y="3756"/>
                      <a:pt x="1092" y="3756"/>
                    </a:cubicBezTo>
                    <a:cubicBezTo>
                      <a:pt x="1064" y="3756"/>
                      <a:pt x="1041" y="3768"/>
                      <a:pt x="1017" y="3780"/>
                    </a:cubicBezTo>
                    <a:cubicBezTo>
                      <a:pt x="1016" y="3781"/>
                      <a:pt x="1015" y="3781"/>
                      <a:pt x="1014" y="3781"/>
                    </a:cubicBezTo>
                    <a:cubicBezTo>
                      <a:pt x="998" y="3781"/>
                      <a:pt x="960" y="3683"/>
                      <a:pt x="967" y="3643"/>
                    </a:cubicBezTo>
                    <a:cubicBezTo>
                      <a:pt x="981" y="3599"/>
                      <a:pt x="931" y="3506"/>
                      <a:pt x="887" y="3506"/>
                    </a:cubicBezTo>
                    <a:cubicBezTo>
                      <a:pt x="851" y="3506"/>
                      <a:pt x="837" y="3412"/>
                      <a:pt x="844" y="3376"/>
                    </a:cubicBezTo>
                    <a:cubicBezTo>
                      <a:pt x="851" y="3340"/>
                      <a:pt x="779" y="3318"/>
                      <a:pt x="757" y="3311"/>
                    </a:cubicBezTo>
                    <a:cubicBezTo>
                      <a:pt x="736" y="3311"/>
                      <a:pt x="685" y="3361"/>
                      <a:pt x="678" y="3383"/>
                    </a:cubicBezTo>
                    <a:cubicBezTo>
                      <a:pt x="677" y="3388"/>
                      <a:pt x="671" y="3391"/>
                      <a:pt x="661" y="3391"/>
                    </a:cubicBezTo>
                    <a:cubicBezTo>
                      <a:pt x="617" y="3391"/>
                      <a:pt x="502" y="3336"/>
                      <a:pt x="519" y="3246"/>
                    </a:cubicBezTo>
                    <a:cubicBezTo>
                      <a:pt x="534" y="3160"/>
                      <a:pt x="577" y="3080"/>
                      <a:pt x="642" y="3022"/>
                    </a:cubicBezTo>
                    <a:cubicBezTo>
                      <a:pt x="673" y="3014"/>
                      <a:pt x="707" y="3007"/>
                      <a:pt x="741" y="3007"/>
                    </a:cubicBezTo>
                    <a:cubicBezTo>
                      <a:pt x="761" y="3007"/>
                      <a:pt x="781" y="3010"/>
                      <a:pt x="801" y="3015"/>
                    </a:cubicBezTo>
                    <a:cubicBezTo>
                      <a:pt x="807" y="3018"/>
                      <a:pt x="814" y="3020"/>
                      <a:pt x="821" y="3020"/>
                    </a:cubicBezTo>
                    <a:cubicBezTo>
                      <a:pt x="832" y="3020"/>
                      <a:pt x="843" y="3017"/>
                      <a:pt x="851" y="3008"/>
                    </a:cubicBezTo>
                    <a:cubicBezTo>
                      <a:pt x="863" y="3006"/>
                      <a:pt x="874" y="3005"/>
                      <a:pt x="886" y="3005"/>
                    </a:cubicBezTo>
                    <a:cubicBezTo>
                      <a:pt x="917" y="3005"/>
                      <a:pt x="947" y="3012"/>
                      <a:pt x="974" y="3022"/>
                    </a:cubicBezTo>
                    <a:cubicBezTo>
                      <a:pt x="1003" y="3030"/>
                      <a:pt x="1046" y="3138"/>
                      <a:pt x="1075" y="3152"/>
                    </a:cubicBezTo>
                    <a:cubicBezTo>
                      <a:pt x="1077" y="3153"/>
                      <a:pt x="1079" y="3154"/>
                      <a:pt x="1081" y="3154"/>
                    </a:cubicBezTo>
                    <a:cubicBezTo>
                      <a:pt x="1105" y="3154"/>
                      <a:pt x="1111" y="3079"/>
                      <a:pt x="1118" y="3059"/>
                    </a:cubicBezTo>
                    <a:cubicBezTo>
                      <a:pt x="1111" y="3030"/>
                      <a:pt x="1104" y="3001"/>
                      <a:pt x="1096" y="2979"/>
                    </a:cubicBezTo>
                    <a:cubicBezTo>
                      <a:pt x="1104" y="2914"/>
                      <a:pt x="1140" y="2857"/>
                      <a:pt x="1183" y="2813"/>
                    </a:cubicBezTo>
                    <a:cubicBezTo>
                      <a:pt x="1226" y="2784"/>
                      <a:pt x="1255" y="2748"/>
                      <a:pt x="1270" y="2705"/>
                    </a:cubicBezTo>
                    <a:cubicBezTo>
                      <a:pt x="1270" y="2691"/>
                      <a:pt x="1306" y="2684"/>
                      <a:pt x="1313" y="2676"/>
                    </a:cubicBezTo>
                    <a:cubicBezTo>
                      <a:pt x="1327" y="2669"/>
                      <a:pt x="1313" y="2568"/>
                      <a:pt x="1327" y="2546"/>
                    </a:cubicBezTo>
                    <a:cubicBezTo>
                      <a:pt x="1363" y="2510"/>
                      <a:pt x="1407" y="2482"/>
                      <a:pt x="1450" y="2460"/>
                    </a:cubicBezTo>
                    <a:cubicBezTo>
                      <a:pt x="1479" y="2438"/>
                      <a:pt x="1493" y="2409"/>
                      <a:pt x="1486" y="2373"/>
                    </a:cubicBezTo>
                    <a:cubicBezTo>
                      <a:pt x="1479" y="2359"/>
                      <a:pt x="1551" y="2294"/>
                      <a:pt x="1594" y="2280"/>
                    </a:cubicBezTo>
                    <a:cubicBezTo>
                      <a:pt x="1599" y="2278"/>
                      <a:pt x="1604" y="2277"/>
                      <a:pt x="1609" y="2277"/>
                    </a:cubicBezTo>
                    <a:cubicBezTo>
                      <a:pt x="1640" y="2277"/>
                      <a:pt x="1665" y="2308"/>
                      <a:pt x="1659" y="2308"/>
                    </a:cubicBezTo>
                    <a:cubicBezTo>
                      <a:pt x="1666" y="2308"/>
                      <a:pt x="1717" y="2280"/>
                      <a:pt x="1738" y="2265"/>
                    </a:cubicBezTo>
                    <a:cubicBezTo>
                      <a:pt x="1767" y="2251"/>
                      <a:pt x="1738" y="2200"/>
                      <a:pt x="1724" y="2179"/>
                    </a:cubicBezTo>
                    <a:cubicBezTo>
                      <a:pt x="1709" y="2164"/>
                      <a:pt x="1717" y="2114"/>
                      <a:pt x="1738" y="2107"/>
                    </a:cubicBezTo>
                    <a:cubicBezTo>
                      <a:pt x="1760" y="2099"/>
                      <a:pt x="1774" y="2049"/>
                      <a:pt x="1774" y="2042"/>
                    </a:cubicBezTo>
                    <a:cubicBezTo>
                      <a:pt x="1772" y="2037"/>
                      <a:pt x="1781" y="2036"/>
                      <a:pt x="1795" y="2036"/>
                    </a:cubicBezTo>
                    <a:cubicBezTo>
                      <a:pt x="1802" y="2036"/>
                      <a:pt x="1810" y="2036"/>
                      <a:pt x="1819" y="2036"/>
                    </a:cubicBezTo>
                    <a:cubicBezTo>
                      <a:pt x="1847" y="2036"/>
                      <a:pt x="1879" y="2034"/>
                      <a:pt x="1897" y="2020"/>
                    </a:cubicBezTo>
                    <a:cubicBezTo>
                      <a:pt x="1900" y="2018"/>
                      <a:pt x="1903" y="2017"/>
                      <a:pt x="1905" y="2017"/>
                    </a:cubicBezTo>
                    <a:cubicBezTo>
                      <a:pt x="1921" y="2017"/>
                      <a:pt x="1901" y="2089"/>
                      <a:pt x="1875" y="2121"/>
                    </a:cubicBezTo>
                    <a:cubicBezTo>
                      <a:pt x="1861" y="2150"/>
                      <a:pt x="1883" y="2186"/>
                      <a:pt x="1911" y="2186"/>
                    </a:cubicBezTo>
                    <a:cubicBezTo>
                      <a:pt x="1914" y="2185"/>
                      <a:pt x="1917" y="2184"/>
                      <a:pt x="1920" y="2184"/>
                    </a:cubicBezTo>
                    <a:cubicBezTo>
                      <a:pt x="1937" y="2184"/>
                      <a:pt x="1948" y="2202"/>
                      <a:pt x="1948" y="2215"/>
                    </a:cubicBezTo>
                    <a:cubicBezTo>
                      <a:pt x="1949" y="2216"/>
                      <a:pt x="1950" y="2216"/>
                      <a:pt x="1953" y="2216"/>
                    </a:cubicBezTo>
                    <a:cubicBezTo>
                      <a:pt x="1961" y="2216"/>
                      <a:pt x="1978" y="2210"/>
                      <a:pt x="1993" y="2210"/>
                    </a:cubicBezTo>
                    <a:cubicBezTo>
                      <a:pt x="2000" y="2210"/>
                      <a:pt x="2007" y="2211"/>
                      <a:pt x="2012" y="2215"/>
                    </a:cubicBezTo>
                    <a:cubicBezTo>
                      <a:pt x="2014" y="2215"/>
                      <a:pt x="2016" y="2216"/>
                      <a:pt x="2017" y="2216"/>
                    </a:cubicBezTo>
                    <a:cubicBezTo>
                      <a:pt x="2036" y="2216"/>
                      <a:pt x="2048" y="2178"/>
                      <a:pt x="2048" y="2164"/>
                    </a:cubicBezTo>
                    <a:cubicBezTo>
                      <a:pt x="2056" y="2143"/>
                      <a:pt x="1998" y="2099"/>
                      <a:pt x="1984" y="2078"/>
                    </a:cubicBezTo>
                    <a:cubicBezTo>
                      <a:pt x="1976" y="2020"/>
                      <a:pt x="1976" y="1955"/>
                      <a:pt x="1976" y="1890"/>
                    </a:cubicBezTo>
                    <a:cubicBezTo>
                      <a:pt x="1976" y="1871"/>
                      <a:pt x="1943" y="1830"/>
                      <a:pt x="1930" y="1830"/>
                    </a:cubicBezTo>
                    <a:cubicBezTo>
                      <a:pt x="1928" y="1830"/>
                      <a:pt x="1927" y="1831"/>
                      <a:pt x="1926" y="1832"/>
                    </a:cubicBezTo>
                    <a:cubicBezTo>
                      <a:pt x="1925" y="1833"/>
                      <a:pt x="1925" y="1833"/>
                      <a:pt x="1924" y="1833"/>
                    </a:cubicBezTo>
                    <a:cubicBezTo>
                      <a:pt x="1910" y="1833"/>
                      <a:pt x="1889" y="1759"/>
                      <a:pt x="1868" y="1739"/>
                    </a:cubicBezTo>
                    <a:cubicBezTo>
                      <a:pt x="1854" y="1724"/>
                      <a:pt x="1847" y="1695"/>
                      <a:pt x="1847" y="1674"/>
                    </a:cubicBezTo>
                    <a:cubicBezTo>
                      <a:pt x="1847" y="1659"/>
                      <a:pt x="1782" y="1587"/>
                      <a:pt x="1760" y="1558"/>
                    </a:cubicBezTo>
                    <a:cubicBezTo>
                      <a:pt x="1752" y="1541"/>
                      <a:pt x="1741" y="1534"/>
                      <a:pt x="1733" y="1534"/>
                    </a:cubicBezTo>
                    <a:cubicBezTo>
                      <a:pt x="1728" y="1534"/>
                      <a:pt x="1724" y="1538"/>
                      <a:pt x="1724" y="1544"/>
                    </a:cubicBezTo>
                    <a:cubicBezTo>
                      <a:pt x="1724" y="1555"/>
                      <a:pt x="1697" y="1561"/>
                      <a:pt x="1677" y="1561"/>
                    </a:cubicBezTo>
                    <a:cubicBezTo>
                      <a:pt x="1669" y="1561"/>
                      <a:pt x="1663" y="1560"/>
                      <a:pt x="1659" y="1558"/>
                    </a:cubicBezTo>
                    <a:cubicBezTo>
                      <a:pt x="1637" y="1558"/>
                      <a:pt x="1623" y="1486"/>
                      <a:pt x="1623" y="1457"/>
                    </a:cubicBezTo>
                    <a:cubicBezTo>
                      <a:pt x="1623" y="1436"/>
                      <a:pt x="1536" y="1429"/>
                      <a:pt x="1522" y="1407"/>
                    </a:cubicBezTo>
                    <a:cubicBezTo>
                      <a:pt x="1508" y="1385"/>
                      <a:pt x="1457" y="1392"/>
                      <a:pt x="1443" y="1378"/>
                    </a:cubicBezTo>
                    <a:cubicBezTo>
                      <a:pt x="1431" y="1366"/>
                      <a:pt x="1414" y="1355"/>
                      <a:pt x="1393" y="1355"/>
                    </a:cubicBezTo>
                    <a:cubicBezTo>
                      <a:pt x="1388" y="1355"/>
                      <a:pt x="1383" y="1355"/>
                      <a:pt x="1378" y="1356"/>
                    </a:cubicBezTo>
                    <a:cubicBezTo>
                      <a:pt x="1371" y="1356"/>
                      <a:pt x="1371" y="1558"/>
                      <a:pt x="1363" y="1609"/>
                    </a:cubicBezTo>
                    <a:cubicBezTo>
                      <a:pt x="1356" y="1667"/>
                      <a:pt x="1306" y="1710"/>
                      <a:pt x="1291" y="1710"/>
                    </a:cubicBezTo>
                    <a:cubicBezTo>
                      <a:pt x="1277" y="1710"/>
                      <a:pt x="1284" y="1746"/>
                      <a:pt x="1298" y="1746"/>
                    </a:cubicBezTo>
                    <a:cubicBezTo>
                      <a:pt x="1299" y="1746"/>
                      <a:pt x="1299" y="1745"/>
                      <a:pt x="1299" y="1745"/>
                    </a:cubicBezTo>
                    <a:lnTo>
                      <a:pt x="1299" y="1745"/>
                    </a:lnTo>
                    <a:cubicBezTo>
                      <a:pt x="1301" y="1745"/>
                      <a:pt x="1262" y="1805"/>
                      <a:pt x="1262" y="1840"/>
                    </a:cubicBezTo>
                    <a:cubicBezTo>
                      <a:pt x="1260" y="1853"/>
                      <a:pt x="1255" y="1858"/>
                      <a:pt x="1248" y="1858"/>
                    </a:cubicBezTo>
                    <a:cubicBezTo>
                      <a:pt x="1233" y="1858"/>
                      <a:pt x="1210" y="1829"/>
                      <a:pt x="1205" y="1804"/>
                    </a:cubicBezTo>
                    <a:cubicBezTo>
                      <a:pt x="1198" y="1772"/>
                      <a:pt x="1170" y="1729"/>
                      <a:pt x="1158" y="1729"/>
                    </a:cubicBezTo>
                    <a:cubicBezTo>
                      <a:pt x="1156" y="1729"/>
                      <a:pt x="1155" y="1730"/>
                      <a:pt x="1154" y="1731"/>
                    </a:cubicBezTo>
                    <a:cubicBezTo>
                      <a:pt x="1153" y="1734"/>
                      <a:pt x="1150" y="1736"/>
                      <a:pt x="1147" y="1736"/>
                    </a:cubicBezTo>
                    <a:cubicBezTo>
                      <a:pt x="1137" y="1736"/>
                      <a:pt x="1121" y="1723"/>
                      <a:pt x="1109" y="1723"/>
                    </a:cubicBezTo>
                    <a:cubicBezTo>
                      <a:pt x="1107" y="1723"/>
                      <a:pt x="1105" y="1723"/>
                      <a:pt x="1104" y="1724"/>
                    </a:cubicBezTo>
                    <a:cubicBezTo>
                      <a:pt x="1103" y="1725"/>
                      <a:pt x="1101" y="1725"/>
                      <a:pt x="1100" y="1725"/>
                    </a:cubicBezTo>
                    <a:cubicBezTo>
                      <a:pt x="1079" y="1725"/>
                      <a:pt x="1008" y="1680"/>
                      <a:pt x="988" y="1659"/>
                    </a:cubicBezTo>
                    <a:cubicBezTo>
                      <a:pt x="959" y="1645"/>
                      <a:pt x="938" y="1551"/>
                      <a:pt x="916" y="1544"/>
                    </a:cubicBezTo>
                    <a:cubicBezTo>
                      <a:pt x="902" y="1537"/>
                      <a:pt x="916" y="1522"/>
                      <a:pt x="916" y="1508"/>
                    </a:cubicBezTo>
                    <a:cubicBezTo>
                      <a:pt x="916" y="1493"/>
                      <a:pt x="981" y="1443"/>
                      <a:pt x="995" y="1421"/>
                    </a:cubicBezTo>
                    <a:cubicBezTo>
                      <a:pt x="1032" y="1378"/>
                      <a:pt x="1068" y="1335"/>
                      <a:pt x="1104" y="1292"/>
                    </a:cubicBezTo>
                    <a:cubicBezTo>
                      <a:pt x="1133" y="1277"/>
                      <a:pt x="1147" y="1248"/>
                      <a:pt x="1147" y="1219"/>
                    </a:cubicBezTo>
                    <a:cubicBezTo>
                      <a:pt x="1197" y="1198"/>
                      <a:pt x="1241" y="1176"/>
                      <a:pt x="1291" y="1162"/>
                    </a:cubicBezTo>
                    <a:cubicBezTo>
                      <a:pt x="1320" y="1154"/>
                      <a:pt x="1349" y="1061"/>
                      <a:pt x="1356" y="1039"/>
                    </a:cubicBezTo>
                    <a:cubicBezTo>
                      <a:pt x="1356" y="1010"/>
                      <a:pt x="1342" y="981"/>
                      <a:pt x="1320" y="960"/>
                    </a:cubicBezTo>
                    <a:cubicBezTo>
                      <a:pt x="1313" y="956"/>
                      <a:pt x="1324" y="954"/>
                      <a:pt x="1339" y="954"/>
                    </a:cubicBezTo>
                    <a:cubicBezTo>
                      <a:pt x="1354" y="954"/>
                      <a:pt x="1374" y="956"/>
                      <a:pt x="1385" y="960"/>
                    </a:cubicBezTo>
                    <a:cubicBezTo>
                      <a:pt x="1387" y="961"/>
                      <a:pt x="1389" y="961"/>
                      <a:pt x="1392" y="961"/>
                    </a:cubicBezTo>
                    <a:cubicBezTo>
                      <a:pt x="1409" y="961"/>
                      <a:pt x="1444" y="948"/>
                      <a:pt x="1468" y="948"/>
                    </a:cubicBezTo>
                    <a:cubicBezTo>
                      <a:pt x="1475" y="948"/>
                      <a:pt x="1481" y="950"/>
                      <a:pt x="1486" y="953"/>
                    </a:cubicBezTo>
                    <a:cubicBezTo>
                      <a:pt x="1515" y="967"/>
                      <a:pt x="1558" y="996"/>
                      <a:pt x="1594" y="1017"/>
                    </a:cubicBezTo>
                    <a:lnTo>
                      <a:pt x="1587" y="1082"/>
                    </a:lnTo>
                    <a:lnTo>
                      <a:pt x="1572" y="1191"/>
                    </a:lnTo>
                    <a:cubicBezTo>
                      <a:pt x="1479" y="1227"/>
                      <a:pt x="1457" y="1292"/>
                      <a:pt x="1486" y="1292"/>
                    </a:cubicBezTo>
                    <a:cubicBezTo>
                      <a:pt x="1565" y="1313"/>
                      <a:pt x="1637" y="1342"/>
                      <a:pt x="1702" y="1385"/>
                    </a:cubicBezTo>
                    <a:cubicBezTo>
                      <a:pt x="1709" y="1390"/>
                      <a:pt x="1716" y="1392"/>
                      <a:pt x="1721" y="1392"/>
                    </a:cubicBezTo>
                    <a:cubicBezTo>
                      <a:pt x="1750" y="1392"/>
                      <a:pt x="1762" y="1337"/>
                      <a:pt x="1774" y="1313"/>
                    </a:cubicBezTo>
                    <a:cubicBezTo>
                      <a:pt x="1782" y="1284"/>
                      <a:pt x="1782" y="1241"/>
                      <a:pt x="1774" y="1212"/>
                    </a:cubicBezTo>
                    <a:cubicBezTo>
                      <a:pt x="1767" y="1205"/>
                      <a:pt x="1778" y="1201"/>
                      <a:pt x="1792" y="1201"/>
                    </a:cubicBezTo>
                    <a:cubicBezTo>
                      <a:pt x="1807" y="1201"/>
                      <a:pt x="1825" y="1205"/>
                      <a:pt x="1832" y="1212"/>
                    </a:cubicBezTo>
                    <a:cubicBezTo>
                      <a:pt x="1836" y="1215"/>
                      <a:pt x="1840" y="1216"/>
                      <a:pt x="1844" y="1216"/>
                    </a:cubicBezTo>
                    <a:cubicBezTo>
                      <a:pt x="1859" y="1216"/>
                      <a:pt x="1871" y="1196"/>
                      <a:pt x="1883" y="1191"/>
                    </a:cubicBezTo>
                    <a:cubicBezTo>
                      <a:pt x="1897" y="1191"/>
                      <a:pt x="1904" y="1126"/>
                      <a:pt x="1911" y="1118"/>
                    </a:cubicBezTo>
                    <a:cubicBezTo>
                      <a:pt x="1919" y="1104"/>
                      <a:pt x="1883" y="1090"/>
                      <a:pt x="1883" y="1075"/>
                    </a:cubicBezTo>
                    <a:cubicBezTo>
                      <a:pt x="1875" y="1061"/>
                      <a:pt x="1810" y="1032"/>
                      <a:pt x="1789" y="1025"/>
                    </a:cubicBezTo>
                    <a:cubicBezTo>
                      <a:pt x="1767" y="1010"/>
                      <a:pt x="1760" y="967"/>
                      <a:pt x="1774" y="960"/>
                    </a:cubicBezTo>
                    <a:cubicBezTo>
                      <a:pt x="1782" y="953"/>
                      <a:pt x="1767" y="895"/>
                      <a:pt x="1753" y="873"/>
                    </a:cubicBezTo>
                    <a:cubicBezTo>
                      <a:pt x="1746" y="859"/>
                      <a:pt x="1673" y="837"/>
                      <a:pt x="1652" y="837"/>
                    </a:cubicBezTo>
                    <a:cubicBezTo>
                      <a:pt x="1630" y="837"/>
                      <a:pt x="1609" y="787"/>
                      <a:pt x="1594" y="779"/>
                    </a:cubicBezTo>
                    <a:cubicBezTo>
                      <a:pt x="1569" y="771"/>
                      <a:pt x="1546" y="767"/>
                      <a:pt x="1523" y="767"/>
                    </a:cubicBezTo>
                    <a:cubicBezTo>
                      <a:pt x="1506" y="767"/>
                      <a:pt x="1489" y="769"/>
                      <a:pt x="1471" y="772"/>
                    </a:cubicBezTo>
                    <a:cubicBezTo>
                      <a:pt x="1453" y="772"/>
                      <a:pt x="1419" y="725"/>
                      <a:pt x="1386" y="725"/>
                    </a:cubicBezTo>
                    <a:cubicBezTo>
                      <a:pt x="1381" y="725"/>
                      <a:pt x="1376" y="726"/>
                      <a:pt x="1371" y="729"/>
                    </a:cubicBezTo>
                    <a:cubicBezTo>
                      <a:pt x="1364" y="733"/>
                      <a:pt x="1358" y="734"/>
                      <a:pt x="1352" y="734"/>
                    </a:cubicBezTo>
                    <a:cubicBezTo>
                      <a:pt x="1323" y="734"/>
                      <a:pt x="1296" y="699"/>
                      <a:pt x="1284" y="693"/>
                    </a:cubicBezTo>
                    <a:cubicBezTo>
                      <a:pt x="1283" y="693"/>
                      <a:pt x="1282" y="692"/>
                      <a:pt x="1281" y="692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" name="Google Shape;4625;p169">
              <a:extLst>
                <a:ext uri="{FF2B5EF4-FFF2-40B4-BE49-F238E27FC236}">
                  <a16:creationId xmlns:a16="http://schemas.microsoft.com/office/drawing/2014/main" id="{B43CCAD8-3518-0E20-9FED-7BDBC7580212}"/>
                </a:ext>
              </a:extLst>
            </p:cNvPr>
            <p:cNvSpPr/>
            <p:nvPr/>
          </p:nvSpPr>
          <p:spPr>
            <a:xfrm>
              <a:off x="2140388" y="3043500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626;p169">
              <a:extLst>
                <a:ext uri="{FF2B5EF4-FFF2-40B4-BE49-F238E27FC236}">
                  <a16:creationId xmlns:a16="http://schemas.microsoft.com/office/drawing/2014/main" id="{0BB06480-D730-4320-8377-0897C4B7CD83}"/>
                </a:ext>
              </a:extLst>
            </p:cNvPr>
            <p:cNvSpPr/>
            <p:nvPr/>
          </p:nvSpPr>
          <p:spPr>
            <a:xfrm rot="5400000">
              <a:off x="2166579" y="3051828"/>
              <a:ext cx="388677" cy="377707"/>
            </a:xfrm>
            <a:custGeom>
              <a:avLst/>
              <a:gdLst/>
              <a:ahLst/>
              <a:cxnLst/>
              <a:rect l="l" t="t" r="r" b="b"/>
              <a:pathLst>
                <a:path w="7653" h="7437" extrusionOk="0">
                  <a:moveTo>
                    <a:pt x="6238" y="0"/>
                  </a:moveTo>
                  <a:cubicBezTo>
                    <a:pt x="5910" y="0"/>
                    <a:pt x="5531" y="75"/>
                    <a:pt x="5114" y="224"/>
                  </a:cubicBezTo>
                  <a:lnTo>
                    <a:pt x="5078" y="238"/>
                  </a:lnTo>
                  <a:lnTo>
                    <a:pt x="5135" y="253"/>
                  </a:lnTo>
                  <a:cubicBezTo>
                    <a:pt x="5541" y="105"/>
                    <a:pt x="5909" y="31"/>
                    <a:pt x="6228" y="31"/>
                  </a:cubicBezTo>
                  <a:cubicBezTo>
                    <a:pt x="6625" y="31"/>
                    <a:pt x="6946" y="144"/>
                    <a:pt x="7169" y="368"/>
                  </a:cubicBezTo>
                  <a:cubicBezTo>
                    <a:pt x="7573" y="772"/>
                    <a:pt x="7609" y="1493"/>
                    <a:pt x="7285" y="2409"/>
                  </a:cubicBezTo>
                  <a:cubicBezTo>
                    <a:pt x="6946" y="3340"/>
                    <a:pt x="6261" y="4357"/>
                    <a:pt x="5359" y="5258"/>
                  </a:cubicBezTo>
                  <a:cubicBezTo>
                    <a:pt x="4457" y="6160"/>
                    <a:pt x="3448" y="6845"/>
                    <a:pt x="2510" y="7177"/>
                  </a:cubicBezTo>
                  <a:cubicBezTo>
                    <a:pt x="2097" y="7326"/>
                    <a:pt x="1723" y="7401"/>
                    <a:pt x="1401" y="7401"/>
                  </a:cubicBezTo>
                  <a:cubicBezTo>
                    <a:pt x="1008" y="7401"/>
                    <a:pt x="691" y="7290"/>
                    <a:pt x="469" y="7068"/>
                  </a:cubicBezTo>
                  <a:cubicBezTo>
                    <a:pt x="116" y="6715"/>
                    <a:pt x="43" y="6095"/>
                    <a:pt x="260" y="5330"/>
                  </a:cubicBezTo>
                  <a:cubicBezTo>
                    <a:pt x="253" y="5316"/>
                    <a:pt x="245" y="5287"/>
                    <a:pt x="238" y="5265"/>
                  </a:cubicBezTo>
                  <a:lnTo>
                    <a:pt x="238" y="5265"/>
                  </a:lnTo>
                  <a:cubicBezTo>
                    <a:pt x="0" y="6073"/>
                    <a:pt x="72" y="6722"/>
                    <a:pt x="440" y="7090"/>
                  </a:cubicBezTo>
                  <a:cubicBezTo>
                    <a:pt x="671" y="7321"/>
                    <a:pt x="1003" y="7436"/>
                    <a:pt x="1407" y="7436"/>
                  </a:cubicBezTo>
                  <a:cubicBezTo>
                    <a:pt x="1789" y="7422"/>
                    <a:pt x="2164" y="7350"/>
                    <a:pt x="2524" y="7213"/>
                  </a:cubicBezTo>
                  <a:cubicBezTo>
                    <a:pt x="3462" y="6874"/>
                    <a:pt x="4479" y="6188"/>
                    <a:pt x="5381" y="5280"/>
                  </a:cubicBezTo>
                  <a:cubicBezTo>
                    <a:pt x="6282" y="4378"/>
                    <a:pt x="6975" y="3361"/>
                    <a:pt x="7314" y="2424"/>
                  </a:cubicBezTo>
                  <a:cubicBezTo>
                    <a:pt x="7652" y="1479"/>
                    <a:pt x="7609" y="758"/>
                    <a:pt x="7198" y="339"/>
                  </a:cubicBezTo>
                  <a:cubicBezTo>
                    <a:pt x="6968" y="113"/>
                    <a:pt x="6641" y="0"/>
                    <a:pt x="623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1431" y="890466"/>
            <a:ext cx="4283554" cy="507831"/>
            <a:chOff x="1547664" y="1555279"/>
            <a:chExt cx="4283554" cy="507831"/>
          </a:xfrm>
        </p:grpSpPr>
        <p:sp>
          <p:nvSpPr>
            <p:cNvPr id="74" name="TextBox 11"/>
            <p:cNvSpPr txBox="1"/>
            <p:nvPr/>
          </p:nvSpPr>
          <p:spPr>
            <a:xfrm>
              <a:off x="2178898" y="1555279"/>
              <a:ext cx="3652320" cy="455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 err="1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Konsultan</a:t>
              </a:r>
              <a:r>
                <a:rPr lang="en-US" sz="2200" b="1" dirty="0">
                  <a:solidFill>
                    <a:schemeClr val="accent4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 IT</a:t>
              </a:r>
            </a:p>
          </p:txBody>
        </p:sp>
        <p:sp>
          <p:nvSpPr>
            <p:cNvPr id="75" name="Oval 74"/>
            <p:cNvSpPr/>
            <p:nvPr/>
          </p:nvSpPr>
          <p:spPr>
            <a:xfrm>
              <a:off x="1547664" y="1640153"/>
              <a:ext cx="422957" cy="4229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b</a:t>
              </a:r>
              <a:endParaRPr lang="id-ID" sz="24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5A29116-A9A3-E8AD-C5C7-F127A6432EC2}"/>
              </a:ext>
            </a:extLst>
          </p:cNvPr>
          <p:cNvSpPr txBox="1"/>
          <p:nvPr/>
        </p:nvSpPr>
        <p:spPr>
          <a:xfrm>
            <a:off x="3492935" y="449339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000" dirty="0" err="1"/>
              <a:t>Sumber</a:t>
            </a:r>
            <a:r>
              <a:rPr lang="en-ID" sz="1000" dirty="0"/>
              <a:t>: https://www.freepik.com/</a:t>
            </a:r>
            <a:endParaRPr lang="en-US" sz="10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BDB9F12-D6C4-B92D-CD3C-0E1303860D90}"/>
              </a:ext>
            </a:extLst>
          </p:cNvPr>
          <p:cNvGrpSpPr/>
          <p:nvPr/>
        </p:nvGrpSpPr>
        <p:grpSpPr>
          <a:xfrm>
            <a:off x="-2" y="237440"/>
            <a:ext cx="7560000" cy="644271"/>
            <a:chOff x="-2" y="237440"/>
            <a:chExt cx="7560000" cy="644271"/>
          </a:xfrm>
        </p:grpSpPr>
        <p:sp>
          <p:nvSpPr>
            <p:cNvPr id="9" name="Pentagon 104">
              <a:extLst>
                <a:ext uri="{FF2B5EF4-FFF2-40B4-BE49-F238E27FC236}">
                  <a16:creationId xmlns:a16="http://schemas.microsoft.com/office/drawing/2014/main" id="{78AE9588-6FD2-922B-4FBC-80A3D0B0319D}"/>
                </a:ext>
              </a:extLst>
            </p:cNvPr>
            <p:cNvSpPr/>
            <p:nvPr/>
          </p:nvSpPr>
          <p:spPr>
            <a:xfrm>
              <a:off x="-2" y="237440"/>
              <a:ext cx="7560000" cy="462101"/>
            </a:xfrm>
            <a:prstGeom prst="homePlat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+mj-lt"/>
                <a:buAutoNum type="alphaUcPeriod" startAt="5"/>
              </a:pPr>
              <a:endParaRPr lang="id-ID" sz="2400" b="1" dirty="0"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F10452A-063F-CB44-13F2-17B32EAF6408}"/>
                </a:ext>
              </a:extLst>
            </p:cNvPr>
            <p:cNvSpPr/>
            <p:nvPr/>
          </p:nvSpPr>
          <p:spPr>
            <a:xfrm>
              <a:off x="24319" y="247380"/>
              <a:ext cx="74032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4. </a:t>
              </a:r>
              <a:r>
                <a:rPr lang="en-US" sz="2000" b="1" dirty="0" err="1">
                  <a:solidFill>
                    <a:schemeClr val="bg1"/>
                  </a:solidFill>
                </a:rPr>
                <a:t>Profesi</a:t>
              </a:r>
              <a:r>
                <a:rPr lang="en-US" sz="2000" b="1" dirty="0">
                  <a:solidFill>
                    <a:schemeClr val="bg1"/>
                  </a:solidFill>
                </a:rPr>
                <a:t> dalam </a:t>
              </a:r>
              <a:r>
                <a:rPr lang="en-US" sz="2000" b="1" dirty="0" err="1">
                  <a:solidFill>
                    <a:schemeClr val="bg1"/>
                  </a:solidFill>
                </a:rPr>
                <a:t>Bidang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Pengembangan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Perangakat</a:t>
              </a:r>
              <a:r>
                <a:rPr lang="en-US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</a:rPr>
                <a:t>Lunak</a:t>
              </a:r>
              <a:r>
                <a:rPr lang="en-US" sz="2000" b="1" dirty="0">
                  <a:solidFill>
                    <a:schemeClr val="bg1"/>
                  </a:solidFill>
                </a:rPr>
                <a:t> dan </a:t>
              </a:r>
              <a:r>
                <a:rPr lang="en-US" sz="2000" b="1" dirty="0" err="1">
                  <a:solidFill>
                    <a:schemeClr val="bg1"/>
                  </a:solidFill>
                </a:rPr>
                <a:t>Gim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Google Shape;3158;p169">
              <a:extLst>
                <a:ext uri="{FF2B5EF4-FFF2-40B4-BE49-F238E27FC236}">
                  <a16:creationId xmlns:a16="http://schemas.microsoft.com/office/drawing/2014/main" id="{871CE484-0E60-43C9-DE3E-421339820190}"/>
                </a:ext>
              </a:extLst>
            </p:cNvPr>
            <p:cNvGrpSpPr/>
            <p:nvPr/>
          </p:nvGrpSpPr>
          <p:grpSpPr>
            <a:xfrm>
              <a:off x="6372113" y="817008"/>
              <a:ext cx="954751" cy="64703"/>
              <a:chOff x="2521850" y="1810250"/>
              <a:chExt cx="540225" cy="34025"/>
            </a:xfrm>
          </p:grpSpPr>
          <p:sp>
            <p:nvSpPr>
              <p:cNvPr id="12" name="Google Shape;3159;p169">
                <a:extLst>
                  <a:ext uri="{FF2B5EF4-FFF2-40B4-BE49-F238E27FC236}">
                    <a16:creationId xmlns:a16="http://schemas.microsoft.com/office/drawing/2014/main" id="{5583F5F1-4094-28EA-847B-97336693B501}"/>
                  </a:ext>
                </a:extLst>
              </p:cNvPr>
              <p:cNvSpPr/>
              <p:nvPr/>
            </p:nvSpPr>
            <p:spPr>
              <a:xfrm>
                <a:off x="3022550" y="1810250"/>
                <a:ext cx="395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61" extrusionOk="0">
                    <a:moveTo>
                      <a:pt x="903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4" y="1299"/>
                      <a:pt x="732" y="1360"/>
                      <a:pt x="898" y="1360"/>
                    </a:cubicBezTo>
                    <a:cubicBezTo>
                      <a:pt x="1246" y="1360"/>
                      <a:pt x="1580" y="1089"/>
                      <a:pt x="1580" y="678"/>
                    </a:cubicBezTo>
                    <a:cubicBezTo>
                      <a:pt x="1580" y="303"/>
                      <a:pt x="1278" y="0"/>
                      <a:pt x="90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60;p169">
                <a:extLst>
                  <a:ext uri="{FF2B5EF4-FFF2-40B4-BE49-F238E27FC236}">
                    <a16:creationId xmlns:a16="http://schemas.microsoft.com/office/drawing/2014/main" id="{926F275A-900C-DEF0-5634-4149B6EDA530}"/>
                  </a:ext>
                </a:extLst>
              </p:cNvPr>
              <p:cNvSpPr/>
              <p:nvPr/>
            </p:nvSpPr>
            <p:spPr>
              <a:xfrm>
                <a:off x="296685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61;p169">
                <a:extLst>
                  <a:ext uri="{FF2B5EF4-FFF2-40B4-BE49-F238E27FC236}">
                    <a16:creationId xmlns:a16="http://schemas.microsoft.com/office/drawing/2014/main" id="{BCE71D15-A151-B8B3-D020-0995DFBFD6F1}"/>
                  </a:ext>
                </a:extLst>
              </p:cNvPr>
              <p:cNvSpPr/>
              <p:nvPr/>
            </p:nvSpPr>
            <p:spPr>
              <a:xfrm>
                <a:off x="29111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33" y="1161"/>
                    </a:cubicBezTo>
                    <a:cubicBezTo>
                      <a:pt x="571" y="1299"/>
                      <a:pt x="739" y="1360"/>
                      <a:pt x="905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03"/>
                      <a:pt x="1285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62;p169">
                <a:extLst>
                  <a:ext uri="{FF2B5EF4-FFF2-40B4-BE49-F238E27FC236}">
                    <a16:creationId xmlns:a16="http://schemas.microsoft.com/office/drawing/2014/main" id="{AF370FEF-2B30-2AE3-22ED-4E335F93D974}"/>
                  </a:ext>
                </a:extLst>
              </p:cNvPr>
              <p:cNvSpPr/>
              <p:nvPr/>
            </p:nvSpPr>
            <p:spPr>
              <a:xfrm>
                <a:off x="28556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63;p169">
                <a:extLst>
                  <a:ext uri="{FF2B5EF4-FFF2-40B4-BE49-F238E27FC236}">
                    <a16:creationId xmlns:a16="http://schemas.microsoft.com/office/drawing/2014/main" id="{A5E92922-A13D-6EB0-62C0-7A6BFDA90F6B}"/>
                  </a:ext>
                </a:extLst>
              </p:cNvPr>
              <p:cNvSpPr/>
              <p:nvPr/>
            </p:nvSpPr>
            <p:spPr>
              <a:xfrm>
                <a:off x="27998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6" y="1299"/>
                      <a:pt x="736" y="1360"/>
                      <a:pt x="903" y="1360"/>
                    </a:cubicBezTo>
                    <a:cubicBezTo>
                      <a:pt x="1253" y="1360"/>
                      <a:pt x="1587" y="1089"/>
                      <a:pt x="1587" y="678"/>
                    </a:cubicBezTo>
                    <a:cubicBezTo>
                      <a:pt x="1587" y="310"/>
                      <a:pt x="1284" y="0"/>
                      <a:pt x="90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64;p169">
                <a:extLst>
                  <a:ext uri="{FF2B5EF4-FFF2-40B4-BE49-F238E27FC236}">
                    <a16:creationId xmlns:a16="http://schemas.microsoft.com/office/drawing/2014/main" id="{2D802315-3E03-D713-EAD0-4FD51D94597D}"/>
                  </a:ext>
                </a:extLst>
              </p:cNvPr>
              <p:cNvSpPr/>
              <p:nvPr/>
            </p:nvSpPr>
            <p:spPr>
              <a:xfrm>
                <a:off x="2744350" y="1810250"/>
                <a:ext cx="395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1361" extrusionOk="0">
                    <a:moveTo>
                      <a:pt x="902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7" y="1360"/>
                    </a:cubicBezTo>
                    <a:cubicBezTo>
                      <a:pt x="1245" y="1360"/>
                      <a:pt x="1580" y="1089"/>
                      <a:pt x="1580" y="678"/>
                    </a:cubicBezTo>
                    <a:cubicBezTo>
                      <a:pt x="1580" y="310"/>
                      <a:pt x="1277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165;p169">
                <a:extLst>
                  <a:ext uri="{FF2B5EF4-FFF2-40B4-BE49-F238E27FC236}">
                    <a16:creationId xmlns:a16="http://schemas.microsoft.com/office/drawing/2014/main" id="{D0AD38FA-AB37-A410-A6D4-E49C436E5D21}"/>
                  </a:ext>
                </a:extLst>
              </p:cNvPr>
              <p:cNvSpPr/>
              <p:nvPr/>
            </p:nvSpPr>
            <p:spPr>
              <a:xfrm>
                <a:off x="268862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4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166;p169">
                <a:extLst>
                  <a:ext uri="{FF2B5EF4-FFF2-40B4-BE49-F238E27FC236}">
                    <a16:creationId xmlns:a16="http://schemas.microsoft.com/office/drawing/2014/main" id="{BE7154AF-2378-0305-42B5-9D54E6AD54D2}"/>
                  </a:ext>
                </a:extLst>
              </p:cNvPr>
              <p:cNvSpPr/>
              <p:nvPr/>
            </p:nvSpPr>
            <p:spPr>
              <a:xfrm>
                <a:off x="2632900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10" y="0"/>
                    </a:moveTo>
                    <a:cubicBezTo>
                      <a:pt x="304" y="0"/>
                      <a:pt x="1" y="736"/>
                      <a:pt x="434" y="1161"/>
                    </a:cubicBezTo>
                    <a:cubicBezTo>
                      <a:pt x="571" y="1299"/>
                      <a:pt x="740" y="1360"/>
                      <a:pt x="905" y="1360"/>
                    </a:cubicBezTo>
                    <a:cubicBezTo>
                      <a:pt x="1253" y="1360"/>
                      <a:pt x="1588" y="1089"/>
                      <a:pt x="1588" y="678"/>
                    </a:cubicBezTo>
                    <a:cubicBezTo>
                      <a:pt x="1588" y="303"/>
                      <a:pt x="1285" y="0"/>
                      <a:pt x="91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167;p169">
                <a:extLst>
                  <a:ext uri="{FF2B5EF4-FFF2-40B4-BE49-F238E27FC236}">
                    <a16:creationId xmlns:a16="http://schemas.microsoft.com/office/drawing/2014/main" id="{25DA8794-86EF-C8A7-8975-DCD650E6AB3C}"/>
                  </a:ext>
                </a:extLst>
              </p:cNvPr>
              <p:cNvSpPr/>
              <p:nvPr/>
            </p:nvSpPr>
            <p:spPr>
              <a:xfrm>
                <a:off x="2577375" y="1810250"/>
                <a:ext cx="39700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61" extrusionOk="0">
                    <a:moveTo>
                      <a:pt x="909" y="0"/>
                    </a:moveTo>
                    <a:cubicBezTo>
                      <a:pt x="303" y="0"/>
                      <a:pt x="1" y="736"/>
                      <a:pt x="426" y="1161"/>
                    </a:cubicBezTo>
                    <a:cubicBezTo>
                      <a:pt x="563" y="1299"/>
                      <a:pt x="733" y="1360"/>
                      <a:pt x="899" y="1360"/>
                    </a:cubicBezTo>
                    <a:cubicBezTo>
                      <a:pt x="1250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168;p169">
                <a:extLst>
                  <a:ext uri="{FF2B5EF4-FFF2-40B4-BE49-F238E27FC236}">
                    <a16:creationId xmlns:a16="http://schemas.microsoft.com/office/drawing/2014/main" id="{E8AA864E-792E-0CE8-3FC1-5FE8F6A9615F}"/>
                  </a:ext>
                </a:extLst>
              </p:cNvPr>
              <p:cNvSpPr/>
              <p:nvPr/>
            </p:nvSpPr>
            <p:spPr>
              <a:xfrm>
                <a:off x="2521850" y="1810250"/>
                <a:ext cx="3967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587" h="1361" extrusionOk="0">
                    <a:moveTo>
                      <a:pt x="909" y="0"/>
                    </a:moveTo>
                    <a:cubicBezTo>
                      <a:pt x="303" y="0"/>
                      <a:pt x="0" y="736"/>
                      <a:pt x="426" y="1161"/>
                    </a:cubicBezTo>
                    <a:cubicBezTo>
                      <a:pt x="563" y="1299"/>
                      <a:pt x="732" y="1360"/>
                      <a:pt x="899" y="1360"/>
                    </a:cubicBezTo>
                    <a:cubicBezTo>
                      <a:pt x="1249" y="1360"/>
                      <a:pt x="1587" y="1089"/>
                      <a:pt x="1587" y="678"/>
                    </a:cubicBezTo>
                    <a:cubicBezTo>
                      <a:pt x="1587" y="303"/>
                      <a:pt x="1277" y="0"/>
                      <a:pt x="90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98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3" grpId="0" animBg="1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</TotalTime>
  <Words>1872</Words>
  <Application>Microsoft Office PowerPoint</Application>
  <PresentationFormat>On-screen Show (16:9)</PresentationFormat>
  <Paragraphs>389</Paragraphs>
  <Slides>49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맑은 고딕</vt:lpstr>
      <vt:lpstr>Microsoft YaHei</vt:lpstr>
      <vt:lpstr>Arial</vt:lpstr>
      <vt:lpstr>Calibri</vt:lpstr>
      <vt:lpstr>ＭＳ Ｐゴシック</vt:lpstr>
      <vt:lpstr>Roboto Condensed Light</vt:lpstr>
      <vt:lpstr>Serca-Italic</vt:lpstr>
      <vt:lpstr>Serca-Regular</vt:lpstr>
      <vt:lpstr>Squada One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Sendy Wulandhary</cp:lastModifiedBy>
  <cp:revision>120</cp:revision>
  <dcterms:created xsi:type="dcterms:W3CDTF">2022-01-17T01:37:52Z</dcterms:created>
  <dcterms:modified xsi:type="dcterms:W3CDTF">2023-05-02T09:44:02Z</dcterms:modified>
</cp:coreProperties>
</file>